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88825"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91" userDrawn="1">
          <p15:clr>
            <a:srgbClr val="A4A3A4"/>
          </p15:clr>
        </p15:guide>
        <p15:guide id="5" orient="horz" pos="336" userDrawn="1">
          <p15:clr>
            <a:srgbClr val="A4A3A4"/>
          </p15:clr>
        </p15:guide>
        <p15:guide id="6" orient="horz" pos="912" userDrawn="1">
          <p15:clr>
            <a:srgbClr val="A4A3A4"/>
          </p15:clr>
        </p15:guide>
      </p15:sldGuideLst>
    </p:ext>
    <p:ext uri="{2D200454-40CA-4A62-9FC3-DE9A4176ACB9}">
      <p15:notesGuideLst xmlns:p15="http://schemas.microsoft.com/office/powerpoint/2012/main">
        <p15:guide id="1" orient="horz" pos="2330">
          <p15:clr>
            <a:srgbClr val="A4A3A4"/>
          </p15:clr>
        </p15:guide>
        <p15:guide id="2" pos="345">
          <p15:clr>
            <a:srgbClr val="A4A3A4"/>
          </p15:clr>
        </p15:guide>
        <p15:guide id="3" pos="39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0" autoAdjust="0"/>
    <p:restoredTop sz="74574" autoAdjust="0"/>
  </p:normalViewPr>
  <p:slideViewPr>
    <p:cSldViewPr snapToGrid="0" snapToObjects="1">
      <p:cViewPr varScale="1">
        <p:scale>
          <a:sx n="82" d="100"/>
          <a:sy n="82" d="100"/>
        </p:scale>
        <p:origin x="2196" y="96"/>
      </p:cViewPr>
      <p:guideLst>
        <p:guide pos="7391"/>
        <p:guide orient="horz" pos="336"/>
        <p:guide orient="horz" pos="912"/>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napToObjects="1">
      <p:cViewPr varScale="1">
        <p:scale>
          <a:sx n="83" d="100"/>
          <a:sy n="83" d="100"/>
        </p:scale>
        <p:origin x="3852" y="96"/>
      </p:cViewPr>
      <p:guideLst>
        <p:guide orient="horz" pos="2330"/>
        <p:guide pos="345"/>
        <p:guide pos="397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4D345FD6-6E8E-4481-9C29-1B483B424A57}" type="slidenum">
              <a:rPr sz="1400"/>
              <a:t>‹#›</a:t>
            </a:fld>
            <a:endParaRPr sz="1400" dirty="0"/>
          </a:p>
        </p:txBody>
      </p:sp>
    </p:spTree>
    <p:extLst>
      <p:ext uri="{BB962C8B-B14F-4D97-AF65-F5344CB8AC3E}">
        <p14:creationId xmlns:p14="http://schemas.microsoft.com/office/powerpoint/2010/main" val="37229534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319088"/>
            <a:ext cx="5761037" cy="3241675"/>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544513" y="3718559"/>
            <a:ext cx="5764213" cy="4958081"/>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400">
                <a:latin typeface="+mn-lt"/>
              </a:defRPr>
            </a:lvl1pPr>
          </a:lstStyle>
          <a:p>
            <a:fld id="{4FF0573C-F130-4D1E-A886-85FBB65D3A1B}" type="slidenum">
              <a:rPr lang="en-CA" smtClean="0"/>
              <a:pPr/>
              <a:t>‹#›</a:t>
            </a:fld>
            <a:endParaRPr lang="en-CA" dirty="0"/>
          </a:p>
        </p:txBody>
      </p:sp>
    </p:spTree>
    <p:extLst>
      <p:ext uri="{BB962C8B-B14F-4D97-AF65-F5344CB8AC3E}">
        <p14:creationId xmlns:p14="http://schemas.microsoft.com/office/powerpoint/2010/main" val="3206337814"/>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1pPr>
    <a:lvl2pPr marL="457200"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2pPr>
    <a:lvl3pPr marL="749808"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3pPr>
    <a:lvl4pPr marL="1033272"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1316736" indent="-171450" algn="l" defTabSz="914400" rtl="0" eaLnBrk="1" latinLnBrk="0" hangingPunct="1">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b="1" kern="1200" dirty="0">
                <a:solidFill>
                  <a:schemeClr val="tx1"/>
                </a:solidFill>
                <a:effectLst/>
                <a:latin typeface="+mn-lt"/>
                <a:ea typeface="+mn-ea"/>
                <a:cs typeface="+mn-cs"/>
              </a:rPr>
              <a:t>Slide 3</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 me start by briefly explaining how we build our views. Manulife John Hancock Investments sits within Manulife Wealth &amp; Asset Management, a global organization with $978 billion in assets under management and administration. That scale gives us access to deep global resources to help inform investment decisions.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views are shaped by insights from over 700 investment professionals across five continents, including portfolio managers and analysts with real-time market perspective, economists focused on macro trends, general account teams offering institutional fixed-income insight, and research partners in regions such as Japan and Canada. Together, these inputs provide strong depth and diversity of thought behind our market and asset allocation views.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4</a:t>
            </a:fld>
            <a:endParaRPr lang="en-CA" dirty="0"/>
          </a:p>
        </p:txBody>
      </p:sp>
    </p:spTree>
    <p:extLst>
      <p:ext uri="{BB962C8B-B14F-4D97-AF65-F5344CB8AC3E}">
        <p14:creationId xmlns:p14="http://schemas.microsoft.com/office/powerpoint/2010/main" val="185505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12</a:t>
            </a:r>
          </a:p>
          <a:p>
            <a:r>
              <a:rPr lang="en-US" sz="1200" kern="1200" dirty="0">
                <a:solidFill>
                  <a:schemeClr val="tx1"/>
                </a:solidFill>
                <a:effectLst/>
                <a:latin typeface="+mn-lt"/>
                <a:ea typeface="+mn-ea"/>
                <a:cs typeface="+mn-cs"/>
              </a:rPr>
              <a:t>Mid‑cap stocks remain a favored area within U.S. equities, particularly as a way to help manage valuation risk in large caps. The chart on the left shows forward price-to-earnings multiples for mid-cap, large‑cap, and small-cap stocks relative to their long-term averages. As shown, mid caps are trading slightly above their long-term historical average but at a meaningful discount to large caps.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right, earnings expectations also support this positioning. Mid caps are expected to deliver solid EPS growth in 2026, potentially making them attractive from both a valuation and growth perspective.</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13</a:t>
            </a:fld>
            <a:endParaRPr lang="en-CA" dirty="0"/>
          </a:p>
        </p:txBody>
      </p:sp>
    </p:spTree>
    <p:extLst>
      <p:ext uri="{BB962C8B-B14F-4D97-AF65-F5344CB8AC3E}">
        <p14:creationId xmlns:p14="http://schemas.microsoft.com/office/powerpoint/2010/main" val="2036622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13</a:t>
            </a:r>
          </a:p>
          <a:p>
            <a:r>
              <a:rPr lang="en-US" sz="1200" kern="1200" dirty="0">
                <a:solidFill>
                  <a:schemeClr val="tx1"/>
                </a:solidFill>
                <a:effectLst/>
                <a:latin typeface="+mn-lt"/>
                <a:ea typeface="+mn-ea"/>
                <a:cs typeface="+mn-cs"/>
              </a:rPr>
              <a:t>Small‑cap stocks may look relatively inexpensive on the surface, but they currently come with lower profitability and quality than bigger companies. As shown on the left, return on equity is materially higher for large‑ and mid‑cap stocks as compared to small caps.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right, 39% of small‑cap companies are unprofitable, versus just 14% for mid caps and 5% for large caps. This reinforces our emphasis on profitable, reasonably valued companies and supports our continued conviction in mid‑cap equities.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14</a:t>
            </a:fld>
            <a:endParaRPr lang="en-CA" dirty="0"/>
          </a:p>
        </p:txBody>
      </p:sp>
    </p:spTree>
    <p:extLst>
      <p:ext uri="{BB962C8B-B14F-4D97-AF65-F5344CB8AC3E}">
        <p14:creationId xmlns:p14="http://schemas.microsoft.com/office/powerpoint/2010/main" val="1909414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14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Turning to international equities, we remain modestly underweight non‑U.S. markets overall. This reflects our preference for quality, where U.S. equities tend to have a higher concentration of high‑quality companies, as well as signs of late‑cycle activity overseas.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we of course continue to maintain international exposure for diversification benefits, we generally favor U.S. equities given their stronger fundamentals and quality characteristics at this point in the cycle.</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15</a:t>
            </a:fld>
            <a:endParaRPr lang="en-CA" dirty="0"/>
          </a:p>
        </p:txBody>
      </p:sp>
    </p:spTree>
    <p:extLst>
      <p:ext uri="{BB962C8B-B14F-4D97-AF65-F5344CB8AC3E}">
        <p14:creationId xmlns:p14="http://schemas.microsoft.com/office/powerpoint/2010/main" val="275715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15</a:t>
            </a:r>
          </a:p>
          <a:p>
            <a:r>
              <a:rPr lang="en-US" sz="1200" kern="1200" dirty="0">
                <a:solidFill>
                  <a:schemeClr val="tx1"/>
                </a:solidFill>
                <a:effectLst/>
                <a:latin typeface="+mn-lt"/>
                <a:ea typeface="+mn-ea"/>
                <a:cs typeface="+mn-cs"/>
              </a:rPr>
              <a:t>This chart looks at global manufacturing activity through PMI readings across major developed markets and China. PMI levels above 50 signal expansion, while readings below 50 indicate contraction.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PMI levels vary somewhat across regions, with the United States continuing to hold up better than Europe and China after posting a PMI reading of 54.5 in April 2026. In periods of desynchronized global growth, an emphasis on quality has historically been a prudent approach.</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16</a:t>
            </a:fld>
            <a:endParaRPr lang="en-CA" dirty="0"/>
          </a:p>
        </p:txBody>
      </p:sp>
    </p:spTree>
    <p:extLst>
      <p:ext uri="{BB962C8B-B14F-4D97-AF65-F5344CB8AC3E}">
        <p14:creationId xmlns:p14="http://schemas.microsoft.com/office/powerpoint/2010/main" val="206441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16</a:t>
            </a:r>
          </a:p>
          <a:p>
            <a:r>
              <a:rPr lang="en-US" sz="1200" kern="1200" dirty="0">
                <a:solidFill>
                  <a:schemeClr val="tx1"/>
                </a:solidFill>
                <a:effectLst/>
                <a:latin typeface="+mn-lt"/>
                <a:ea typeface="+mn-ea"/>
                <a:cs typeface="+mn-cs"/>
              </a:rPr>
              <a:t>Historically, non‑U.S. equity prices and earnings expectations tend to move together. Both rose in April 2026, leaving overseas developed markets earnings growth firmly in positive territory and stock prices also still higher on a year‑over‑year basis.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environment highlights the importance of active management overseas, where bottom-up security selection can capitalize on sector-level earnings improvements. While 2026 earnings growth looks reasonably strong—particularly in certain sectors—we’d want to see a more durable earnings engine to become more constructive on non‑U.S. equities overall.</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17</a:t>
            </a:fld>
            <a:endParaRPr lang="en-CA" dirty="0"/>
          </a:p>
        </p:txBody>
      </p:sp>
    </p:spTree>
    <p:extLst>
      <p:ext uri="{BB962C8B-B14F-4D97-AF65-F5344CB8AC3E}">
        <p14:creationId xmlns:p14="http://schemas.microsoft.com/office/powerpoint/2010/main" val="2435392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17</a:t>
            </a:r>
          </a:p>
          <a:p>
            <a:r>
              <a:rPr lang="en-US" sz="1200" kern="1200" dirty="0">
                <a:solidFill>
                  <a:schemeClr val="tx1"/>
                </a:solidFill>
                <a:effectLst/>
                <a:latin typeface="+mn-lt"/>
                <a:ea typeface="+mn-ea"/>
                <a:cs typeface="+mn-cs"/>
              </a:rPr>
              <a:t>From a style standpoint, we currently favor international growth over international value. Growth stocks generally offer stronger earnings momentum and less sector concentration.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shown here, earnings estimates for international growth have continued to improve relative to value. In contrast, the value index remains heavily concentrated in the financials sector, which adds risk in a late‑cycle environment.</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18</a:t>
            </a:fld>
            <a:endParaRPr lang="en-CA" dirty="0"/>
          </a:p>
        </p:txBody>
      </p:sp>
    </p:spTree>
    <p:extLst>
      <p:ext uri="{BB962C8B-B14F-4D97-AF65-F5344CB8AC3E}">
        <p14:creationId xmlns:p14="http://schemas.microsoft.com/office/powerpoint/2010/main" val="2435495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18</a:t>
            </a:r>
          </a:p>
          <a:p>
            <a:r>
              <a:rPr lang="en-US" sz="1200" kern="1200" dirty="0">
                <a:solidFill>
                  <a:schemeClr val="tx1"/>
                </a:solidFill>
                <a:effectLst/>
                <a:latin typeface="+mn-lt"/>
                <a:ea typeface="+mn-ea"/>
                <a:cs typeface="+mn-cs"/>
              </a:rPr>
              <a:t>Emerging-market earnings estimates reached new highs in April 2026, although in some cases, we believe expectations are overly optimistic. Meanwhile, EM equity prices rallied after dipping modestly earlier in the year.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Looking ahead, 2026 earnings growth estimates remain elevated. From a portfolio standpoint, we continue to take a selective approach, including China where appropriate, while recognizing that some investors now favor EM ex‑China exposures.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19</a:t>
            </a:fld>
            <a:endParaRPr lang="en-CA" dirty="0"/>
          </a:p>
        </p:txBody>
      </p:sp>
    </p:spTree>
    <p:extLst>
      <p:ext uri="{BB962C8B-B14F-4D97-AF65-F5344CB8AC3E}">
        <p14:creationId xmlns:p14="http://schemas.microsoft.com/office/powerpoint/2010/main" val="312485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19</a:t>
            </a:r>
          </a:p>
          <a:p>
            <a:r>
              <a:rPr lang="en-US" sz="1200" kern="1200" dirty="0">
                <a:solidFill>
                  <a:schemeClr val="tx1"/>
                </a:solidFill>
                <a:effectLst/>
                <a:latin typeface="+mn-lt"/>
                <a:ea typeface="+mn-ea"/>
                <a:cs typeface="+mn-cs"/>
              </a:rPr>
              <a:t>Currency cycles can materially influence international returns. Historically, non‑U.S. equities tend to underperform during periods of U.S. dollar strength and outperform when the dollar weakens.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weakening through much of 2025, the dollar strengthened in the first quarter of 2026, only to resume its weakening trend in April. While currency is not a primary driver of our views due to its volatility, it remains an important contextual factor.</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20</a:t>
            </a:fld>
            <a:endParaRPr lang="en-CA" dirty="0"/>
          </a:p>
        </p:txBody>
      </p:sp>
    </p:spTree>
    <p:extLst>
      <p:ext uri="{BB962C8B-B14F-4D97-AF65-F5344CB8AC3E}">
        <p14:creationId xmlns:p14="http://schemas.microsoft.com/office/powerpoint/2010/main" val="4293288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20</a:t>
            </a:r>
          </a:p>
          <a:p>
            <a:r>
              <a:rPr lang="en-US" sz="1200" kern="1200" dirty="0">
                <a:solidFill>
                  <a:schemeClr val="tx1"/>
                </a:solidFill>
                <a:effectLst/>
                <a:latin typeface="+mn-lt"/>
                <a:ea typeface="+mn-ea"/>
                <a:cs typeface="+mn-cs"/>
              </a:rPr>
              <a:t>This chart further illustrates how asset classes respond to U.S. dollar movements. Over the past five years, several non‑U.S. equity indexes have exhibited some of the strongest negative correlations to the dollar.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periods of dollar weakness, unhedged international equities can benefit from currency translation, while globally diversified portfolios may also benefit as multinational revenues translate more favorably.</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21</a:t>
            </a:fld>
            <a:endParaRPr lang="en-CA" dirty="0"/>
          </a:p>
        </p:txBody>
      </p:sp>
    </p:spTree>
    <p:extLst>
      <p:ext uri="{BB962C8B-B14F-4D97-AF65-F5344CB8AC3E}">
        <p14:creationId xmlns:p14="http://schemas.microsoft.com/office/powerpoint/2010/main" val="1355212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21</a:t>
            </a:r>
          </a:p>
          <a:p>
            <a:r>
              <a:rPr lang="en-US" sz="1200" kern="1200" dirty="0">
                <a:solidFill>
                  <a:schemeClr val="tx1"/>
                </a:solidFill>
                <a:effectLst/>
                <a:latin typeface="+mn-lt"/>
                <a:ea typeface="+mn-ea"/>
                <a:cs typeface="+mn-cs"/>
              </a:rPr>
              <a:t>Turning to fixed income, we maintain a modest overweight in bonds overall in what we view as a late‑cycle environment. We believe that income levels remain attractive, particularly in high‑quality bond sectors.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neutral on U.S. Treasuries, overweight mortgage-backed securities, investment-grade corporates, and municipals, and neutral on both high yield and emerging-market debt. A diversified core or core‑plus strategy focused on quality and intermediate duration aligns well with these views.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22</a:t>
            </a:fld>
            <a:endParaRPr lang="en-CA" dirty="0"/>
          </a:p>
        </p:txBody>
      </p:sp>
    </p:spTree>
    <p:extLst>
      <p:ext uri="{BB962C8B-B14F-4D97-AF65-F5344CB8AC3E}">
        <p14:creationId xmlns:p14="http://schemas.microsoft.com/office/powerpoint/2010/main" val="7433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4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kern="1200" dirty="0">
                <a:solidFill>
                  <a:schemeClr val="tx1"/>
                </a:solidFill>
                <a:effectLst/>
                <a:latin typeface="+mn-lt"/>
                <a:ea typeface="+mn-ea"/>
                <a:cs typeface="+mn-cs"/>
              </a:rPr>
              <a:t>Building on the importance of thought diversity, we leverage the significant resources of Manulife Investment Management while also hiring external managers where specialized expertise is needed. A dedicated global team identifies, selects, and continuously monitors these managers to ensure they meet our expectations. We work closely with that team to gain regular insight into portfolio positioning, and the intelligence from this diverse group of institutional investors is a key input into our Market Intelligence views.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5</a:t>
            </a:fld>
            <a:endParaRPr lang="en-CA" dirty="0"/>
          </a:p>
        </p:txBody>
      </p:sp>
    </p:spTree>
    <p:extLst>
      <p:ext uri="{BB962C8B-B14F-4D97-AF65-F5344CB8AC3E}">
        <p14:creationId xmlns:p14="http://schemas.microsoft.com/office/powerpoint/2010/main" val="2697727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22</a:t>
            </a:r>
          </a:p>
          <a:p>
            <a:r>
              <a:rPr lang="en-US" sz="1200" kern="1200" dirty="0">
                <a:solidFill>
                  <a:schemeClr val="tx1"/>
                </a:solidFill>
                <a:effectLst/>
                <a:latin typeface="+mn-lt"/>
                <a:ea typeface="+mn-ea"/>
                <a:cs typeface="+mn-cs"/>
              </a:rPr>
              <a:t>Turning to the inflation picture, one key area we continue to watch closely is the U.S. housing market. Shelter remains the single largest component of CPI, accounting for over one-third of overall inflation, making housing trends especially important for fixed-income investors.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shown here, year‑over‑year home price growth has continued to cool after a sustained period of strength. That moderation suggests that shelter inflation pressures may ease further over time. If this trend persists, it could help offset inflation coming from other areas such as energy, where higher prices have recently weighed on consumers. Overall, continued cooling in housing could be supportive of bonds and the broader inflation outlook.</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23</a:t>
            </a:fld>
            <a:endParaRPr lang="en-CA" dirty="0"/>
          </a:p>
        </p:txBody>
      </p:sp>
    </p:spTree>
    <p:extLst>
      <p:ext uri="{BB962C8B-B14F-4D97-AF65-F5344CB8AC3E}">
        <p14:creationId xmlns:p14="http://schemas.microsoft.com/office/powerpoint/2010/main" val="1827636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23</a:t>
            </a:r>
          </a:p>
          <a:p>
            <a:r>
              <a:rPr lang="en-US" sz="1200" kern="1200" dirty="0">
                <a:solidFill>
                  <a:schemeClr val="tx1"/>
                </a:solidFill>
                <a:effectLst/>
                <a:latin typeface="+mn-lt"/>
                <a:ea typeface="+mn-ea"/>
                <a:cs typeface="+mn-cs"/>
              </a:rPr>
              <a:t>Another critical component of the macro backdrop is the U.S. labor market, particularly given the U.S. Federal Reserve's dual mandate to maintain price stability while maximizing employment. While inflation is a key focus for policymakers, labor conditions are also important in shaping the policy outlook.</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chart on the left shows that monthly job gains have been moderating for several years and briefly turned negative in February 2026, before rebounding in March. However, the broader trend still points to cooling labor momentum. At the same time, initial jobless claims remain relatively low and do not yet signal significant deterioration.</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24</a:t>
            </a:fld>
            <a:endParaRPr lang="en-CA" dirty="0"/>
          </a:p>
        </p:txBody>
      </p:sp>
    </p:spTree>
    <p:extLst>
      <p:ext uri="{BB962C8B-B14F-4D97-AF65-F5344CB8AC3E}">
        <p14:creationId xmlns:p14="http://schemas.microsoft.com/office/powerpoint/2010/main" val="3899638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24</a:t>
            </a:r>
          </a:p>
          <a:p>
            <a:r>
              <a:rPr lang="en-US" sz="1200" kern="1200" dirty="0">
                <a:solidFill>
                  <a:schemeClr val="tx1"/>
                </a:solidFill>
                <a:effectLst/>
                <a:latin typeface="+mn-lt"/>
                <a:ea typeface="+mn-ea"/>
                <a:cs typeface="+mn-cs"/>
              </a:rPr>
              <a:t>Speaking of the Fed, it’s helpful to look at how interest rates have historically behaved once the Fed shifts direction. This chart shows that during prior easing cycles, the federal funds rate has typically declined more than longer‑term yields, such as the 10‑year Treasury.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if the Fed remains on hold in the coming months, or perhaps adopts a more hawkish policy stance in response to higher inflation, history suggests rates often end a cycle lower than where they began. As shown in the table on the right, the CME Group currently expects the Fed to hold rates steady through the end of 2026. That backdrop would support our constructive view on high‑quality fixed-income assets.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25</a:t>
            </a:fld>
            <a:endParaRPr lang="en-CA" dirty="0"/>
          </a:p>
        </p:txBody>
      </p:sp>
    </p:spTree>
    <p:extLst>
      <p:ext uri="{BB962C8B-B14F-4D97-AF65-F5344CB8AC3E}">
        <p14:creationId xmlns:p14="http://schemas.microsoft.com/office/powerpoint/2010/main" val="1607795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25</a:t>
            </a:r>
          </a:p>
          <a:p>
            <a:r>
              <a:rPr lang="en-US" sz="1200" kern="1200" dirty="0">
                <a:solidFill>
                  <a:schemeClr val="tx1"/>
                </a:solidFill>
                <a:effectLst/>
                <a:latin typeface="+mn-lt"/>
                <a:ea typeface="+mn-ea"/>
                <a:cs typeface="+mn-cs"/>
              </a:rPr>
              <a:t>So where can investors find attractive income today? The chart on the left compares yields across equities, sectors, and fixed‑income markets. As shown, equity income potential has declined meaningfully as stock valuations have risen, with the S&amp;P 500 dividend yield now near historic lows.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high‑yield bonds currently offer elevated yields, credit spreads remain tight relative to history, limiting compensation for added risk. In contrast, high-quality bonds, such as investment-grade corporates, mortgage-backed securities, and Treasuries, continue to offer attractive income without requiring investors to take excessive credit or duration risk.</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26</a:t>
            </a:fld>
            <a:endParaRPr lang="en-CA" dirty="0"/>
          </a:p>
        </p:txBody>
      </p:sp>
    </p:spTree>
    <p:extLst>
      <p:ext uri="{BB962C8B-B14F-4D97-AF65-F5344CB8AC3E}">
        <p14:creationId xmlns:p14="http://schemas.microsoft.com/office/powerpoint/2010/main" val="2873565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26</a:t>
            </a:r>
          </a:p>
          <a:p>
            <a:r>
              <a:rPr lang="en-US" sz="1200" kern="1200" dirty="0">
                <a:solidFill>
                  <a:schemeClr val="tx1"/>
                </a:solidFill>
                <a:effectLst/>
                <a:latin typeface="+mn-lt"/>
                <a:ea typeface="+mn-ea"/>
                <a:cs typeface="+mn-cs"/>
              </a:rPr>
              <a:t>This slide illustrates the asymmetry in today’s bond market. Using duration and current yield, we can estimate potential outcomes under different rate scenarios. In a worst‑case scenario where the 10‑year Treasury yield rises meaningfully, losses are relatively contained.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Conversely, if yields fall, even modestly, bonds are positioned to deliver positive total returns. Should rates move closer to pre‑pandemic levels, the return potential becomes even more compelling. This asymmetric profile reinforces why we continue to view high‑quality fixed income as an attractive risk‑management and income-generating tool in portfolios.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27</a:t>
            </a:fld>
            <a:endParaRPr lang="en-CA" dirty="0"/>
          </a:p>
        </p:txBody>
      </p:sp>
    </p:spTree>
    <p:extLst>
      <p:ext uri="{BB962C8B-B14F-4D97-AF65-F5344CB8AC3E}">
        <p14:creationId xmlns:p14="http://schemas.microsoft.com/office/powerpoint/2010/main" val="1445368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27</a:t>
            </a:r>
          </a:p>
          <a:p>
            <a:r>
              <a:rPr lang="en-US" sz="1200" kern="1200" dirty="0">
                <a:solidFill>
                  <a:schemeClr val="tx1"/>
                </a:solidFill>
                <a:effectLst/>
                <a:latin typeface="+mn-lt"/>
                <a:ea typeface="+mn-ea"/>
                <a:cs typeface="+mn-cs"/>
              </a:rPr>
              <a:t>Investment‑grade corporate bonds remain a particularly attractive segment within fixed income. While valuations have moved off recent lows, they remain favorable relative to history and have rarely been this attractive outside of periods of significant market stress.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Looking across the credit spectrum, we favor higher‑quality corporates, especially single‑A-rated issuers, that offer competitive yields with relatively low default risk. Further down the credit spectrum, yields get progressively higher, but we believe tight high‑yield spreads limit compensation for incremental risk, reinforcing our preference for quality.</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28</a:t>
            </a:fld>
            <a:endParaRPr lang="en-CA" dirty="0"/>
          </a:p>
        </p:txBody>
      </p:sp>
    </p:spTree>
    <p:extLst>
      <p:ext uri="{BB962C8B-B14F-4D97-AF65-F5344CB8AC3E}">
        <p14:creationId xmlns:p14="http://schemas.microsoft.com/office/powerpoint/2010/main" val="3921018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28</a:t>
            </a:r>
          </a:p>
          <a:p>
            <a:r>
              <a:rPr lang="en-US" sz="1200" kern="1200" dirty="0">
                <a:solidFill>
                  <a:schemeClr val="tx1"/>
                </a:solidFill>
                <a:effectLst/>
                <a:latin typeface="+mn-lt"/>
                <a:ea typeface="+mn-ea"/>
                <a:cs typeface="+mn-cs"/>
              </a:rPr>
              <a:t>Municipal bonds (</a:t>
            </a:r>
            <a:r>
              <a:rPr lang="en-US" sz="1200" kern="1200" dirty="0" err="1">
                <a:solidFill>
                  <a:schemeClr val="tx1"/>
                </a:solidFill>
                <a:effectLst/>
                <a:latin typeface="+mn-lt"/>
                <a:ea typeface="+mn-ea"/>
                <a:cs typeface="+mn-cs"/>
              </a:rPr>
              <a:t>munis</a:t>
            </a:r>
            <a:r>
              <a:rPr lang="en-US" sz="1200" kern="1200" dirty="0">
                <a:solidFill>
                  <a:schemeClr val="tx1"/>
                </a:solidFill>
                <a:effectLst/>
                <a:latin typeface="+mn-lt"/>
                <a:ea typeface="+mn-ea"/>
                <a:cs typeface="+mn-cs"/>
              </a:rPr>
              <a:t>) are another area where we continue to find compelling opportunities. Their yields remain elevated relative to history, even before accounting for the tax advantages that </a:t>
            </a:r>
            <a:r>
              <a:rPr lang="en-US" sz="1200" kern="1200" dirty="0" err="1">
                <a:solidFill>
                  <a:schemeClr val="tx1"/>
                </a:solidFill>
                <a:effectLst/>
                <a:latin typeface="+mn-lt"/>
                <a:ea typeface="+mn-ea"/>
                <a:cs typeface="+mn-cs"/>
              </a:rPr>
              <a:t>munis</a:t>
            </a:r>
            <a:r>
              <a:rPr lang="en-US" sz="1200" kern="1200" dirty="0">
                <a:solidFill>
                  <a:schemeClr val="tx1"/>
                </a:solidFill>
                <a:effectLst/>
                <a:latin typeface="+mn-lt"/>
                <a:ea typeface="+mn-ea"/>
                <a:cs typeface="+mn-cs"/>
              </a:rPr>
              <a:t> provide. Both high-yield and investment-grade municipal indexes currently offer yields above their 10-year averages.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Fundamentals also remain generally supportive, with many municipalities benefiting from healthy balance sheets and strong tax receipts. Importantly, investors can access attractive income without moving down in credit quality. Our preference remains for A‑rated </a:t>
            </a:r>
            <a:r>
              <a:rPr lang="en-US" sz="1200" kern="1200" dirty="0" err="1">
                <a:solidFill>
                  <a:schemeClr val="tx1"/>
                </a:solidFill>
                <a:effectLst/>
                <a:latin typeface="+mn-lt"/>
                <a:ea typeface="+mn-ea"/>
                <a:cs typeface="+mn-cs"/>
              </a:rPr>
              <a:t>munis</a:t>
            </a:r>
            <a:r>
              <a:rPr lang="en-US" sz="1200" kern="1200" dirty="0">
                <a:solidFill>
                  <a:schemeClr val="tx1"/>
                </a:solidFill>
                <a:effectLst/>
                <a:latin typeface="+mn-lt"/>
                <a:ea typeface="+mn-ea"/>
                <a:cs typeface="+mn-cs"/>
              </a:rPr>
              <a:t>, which offer a balance of yield and credit strength.</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29</a:t>
            </a:fld>
            <a:endParaRPr lang="en-CA" dirty="0"/>
          </a:p>
        </p:txBody>
      </p:sp>
    </p:spTree>
    <p:extLst>
      <p:ext uri="{BB962C8B-B14F-4D97-AF65-F5344CB8AC3E}">
        <p14:creationId xmlns:p14="http://schemas.microsoft.com/office/powerpoint/2010/main" val="1559890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29</a:t>
            </a:r>
          </a:p>
          <a:p>
            <a:r>
              <a:rPr lang="en-US" sz="1200" kern="1200" dirty="0">
                <a:solidFill>
                  <a:schemeClr val="tx1"/>
                </a:solidFill>
                <a:effectLst/>
                <a:latin typeface="+mn-lt"/>
                <a:ea typeface="+mn-ea"/>
                <a:cs typeface="+mn-cs"/>
              </a:rPr>
              <a:t>While much of our fixed‑income focus is domestic, there are selective opportunities overseas, particularly in emerging‑market debt. As shown here, 10‑year government bond yields in several emerging markets remain meaningfully higher than in developed markets.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said, EM debt carries higher credit and currency risks, requiring a cautious and selective approach. While we are generally conservative with broad allocations, we believe that actively managed EM debt can play a role within a diversified, multi-sector fixed-income portfolio.</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30</a:t>
            </a:fld>
            <a:endParaRPr lang="en-CA" dirty="0"/>
          </a:p>
        </p:txBody>
      </p:sp>
    </p:spTree>
    <p:extLst>
      <p:ext uri="{BB962C8B-B14F-4D97-AF65-F5344CB8AC3E}">
        <p14:creationId xmlns:p14="http://schemas.microsoft.com/office/powerpoint/2010/main" val="318248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30</a:t>
            </a:r>
          </a:p>
          <a:p>
            <a:r>
              <a:rPr lang="en-US" sz="1200" kern="1200" dirty="0">
                <a:solidFill>
                  <a:schemeClr val="tx1"/>
                </a:solidFill>
                <a:effectLst/>
                <a:latin typeface="+mn-lt"/>
                <a:ea typeface="+mn-ea"/>
                <a:cs typeface="+mn-cs"/>
              </a:rPr>
              <a:t>One notable dynamic across markets today is the significant amount of cash sitting on the sidelines. Money market assets remain elevated at more than $7.7 trillion, reflecting caution following recent market volatility.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chart on the right shows that yields on cash alternatives meaningfully lag bond yields. This large cash build‑up suggests investor sentiment remains restrained and highlights the opportunity cost of staying in cash when higher‑quality bonds offer more attractive income and higher total-return potential.</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31</a:t>
            </a:fld>
            <a:endParaRPr lang="en-CA" dirty="0"/>
          </a:p>
        </p:txBody>
      </p:sp>
    </p:spTree>
    <p:extLst>
      <p:ext uri="{BB962C8B-B14F-4D97-AF65-F5344CB8AC3E}">
        <p14:creationId xmlns:p14="http://schemas.microsoft.com/office/powerpoint/2010/main" val="260601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31</a:t>
            </a:r>
          </a:p>
          <a:p>
            <a:r>
              <a:rPr lang="en-US" sz="1200" kern="1200" dirty="0">
                <a:solidFill>
                  <a:schemeClr val="tx1"/>
                </a:solidFill>
                <a:effectLst/>
                <a:latin typeface="+mn-lt"/>
                <a:ea typeface="+mn-ea"/>
                <a:cs typeface="+mn-cs"/>
              </a:rPr>
              <a:t>Historically, many investors wait to move out of cash until after bond yields have already fallen. Asset flow data suggests reallocations often occur too late in the cycle, reducing the opportunity to lock in higher yields.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Given today’s environment—with interest rates still relatively high by historical standards and high‑quality bond yields still attractive—we believe this may be an opportune time to initiate or add to high-quality fixed-income allocations. Locking in income today may prove more beneficial than remaining heavily allocated to cash.</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32</a:t>
            </a:fld>
            <a:endParaRPr lang="en-CA" dirty="0"/>
          </a:p>
        </p:txBody>
      </p:sp>
    </p:spTree>
    <p:extLst>
      <p:ext uri="{BB962C8B-B14F-4D97-AF65-F5344CB8AC3E}">
        <p14:creationId xmlns:p14="http://schemas.microsoft.com/office/powerpoint/2010/main" val="204462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5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kern="1200" dirty="0">
                <a:solidFill>
                  <a:schemeClr val="tx1"/>
                </a:solidFill>
                <a:effectLst/>
                <a:latin typeface="+mn-lt"/>
                <a:ea typeface="+mn-ea"/>
                <a:cs typeface="+mn-cs"/>
              </a:rPr>
              <a:t>So, how do we leverage this network to create and update Market Intelligence? On the left is an overview of our three‑step process. First, we conduct a quantitative review of investment strategist, asset manager, and broker-dealer views across 17 asset classes to establish a baseline consensus. Next, we assess quarter‑over‑quarter positioning changes, remove identified biases, and layer in our own analysis of economic and earnings data to develop a view on the macro regime. Finally, we express these outlooks within a multi-asset framework—roughly 60% equities and 40% fixed income—over a 12‑ to 18-month time horizon, with risk management at the core of each decision. Market Intelligence features three sections: U.S. equities, non‑U.S. equities, and fixed income. The illustration on the right, which you will see throughout the presentation, shows the range of views across our network, with darker shading indicating greater consensus. The gold caret represents the Manulife John Hancock Investments view.</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6</a:t>
            </a:fld>
            <a:endParaRPr lang="en-CA" dirty="0"/>
          </a:p>
        </p:txBody>
      </p:sp>
    </p:spTree>
    <p:extLst>
      <p:ext uri="{BB962C8B-B14F-4D97-AF65-F5344CB8AC3E}">
        <p14:creationId xmlns:p14="http://schemas.microsoft.com/office/powerpoint/2010/main" val="1998020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32</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we’ll touch briefly on alternatives. Certain alternative strategies can help reduce portfolio volatility and enhance diversification, particularly in more challenging market environments.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shown here, long/short equity strategies have historically performed relatively well during years when the S&amp;P 500 declines. While not appropriate for every investor, we believe thoughtfully incorporated alternatives can complement traditional stock and bond allocations in a diversified long‑term portfolio.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33</a:t>
            </a:fld>
            <a:endParaRPr lang="en-CA" dirty="0"/>
          </a:p>
        </p:txBody>
      </p:sp>
    </p:spTree>
    <p:extLst>
      <p:ext uri="{BB962C8B-B14F-4D97-AF65-F5344CB8AC3E}">
        <p14:creationId xmlns:p14="http://schemas.microsoft.com/office/powerpoint/2010/main" val="2291753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33</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wrap up, our top five portfolio ideas to consider in today’s market environment are as follows:</a:t>
            </a:r>
            <a:endParaRPr lang="en-CA"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U.S. quality at a reasonable price</a:t>
            </a:r>
            <a:endParaRPr lang="en-CA"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U.S. mid-cap stocks</a:t>
            </a:r>
            <a:endParaRPr lang="en-CA"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Non-U.S. equities</a:t>
            </a:r>
            <a:endParaRPr lang="en-CA"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High-quality bonds</a:t>
            </a:r>
            <a:endParaRPr lang="en-CA"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Infrastructure and long/short</a:t>
            </a:r>
            <a:endParaRPr lang="en-CA" sz="1200" kern="1200" dirty="0">
              <a:solidFill>
                <a:schemeClr val="tx1"/>
              </a:solidFill>
              <a:effectLst/>
              <a:latin typeface="+mn-lt"/>
              <a:ea typeface="+mn-ea"/>
              <a:cs typeface="+mn-cs"/>
            </a:endParaRPr>
          </a:p>
          <a:p>
            <a:pPr marL="0" indent="0">
              <a:buNone/>
            </a:pPr>
            <a:endParaRPr lang="en-CA"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34</a:t>
            </a:fld>
            <a:endParaRPr lang="en-CA" dirty="0"/>
          </a:p>
        </p:txBody>
      </p:sp>
    </p:spTree>
    <p:extLst>
      <p:ext uri="{BB962C8B-B14F-4D97-AF65-F5344CB8AC3E}">
        <p14:creationId xmlns:p14="http://schemas.microsoft.com/office/powerpoint/2010/main" val="2043063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kern="1200" dirty="0">
                <a:solidFill>
                  <a:schemeClr val="tx1"/>
                </a:solidFill>
                <a:effectLst/>
                <a:latin typeface="+mn-lt"/>
                <a:ea typeface="+mn-ea"/>
                <a:cs typeface="+mn-cs"/>
              </a:rPr>
              <a:t>In Q2 2025, we shifted our outlook on U.S. equities from slightly bullish to neutral to account for valuation risk—a stance we continue to maintain today. Within U.S. equities, we remain neutral on large‑cap stocks, overweight mid‑cap stocks, and slightly bearish on small‑cap stocks. From a style perspective, we’re currently neutral on both growth and value.</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7</a:t>
            </a:fld>
            <a:endParaRPr lang="en-CA" dirty="0"/>
          </a:p>
        </p:txBody>
      </p:sp>
    </p:spTree>
    <p:extLst>
      <p:ext uri="{BB962C8B-B14F-4D97-AF65-F5344CB8AC3E}">
        <p14:creationId xmlns:p14="http://schemas.microsoft.com/office/powerpoint/2010/main" val="399736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a:solidFill>
                  <a:schemeClr val="tx1"/>
                </a:solidFill>
                <a:effectLst/>
                <a:latin typeface="+mn-lt"/>
                <a:ea typeface="+mn-ea"/>
                <a:cs typeface="+mn-cs"/>
              </a:rPr>
              <a:t>Slide 7</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frame the U.S. equity discussion within the context of the U.S. economy. One way we assess economic momentum is through leading economic indicators, or LEIs, which have historically been reliable signals ahead of recessions. As shown by the blue bars, contractionary LEI readings have preceded each of the past seven U.S. recessions over the last 50+ years.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recently, the year‑over‑year LEI growth rate improved modestly to ‑3.09% in March 2026 from ‑3.26% in February. Five of the ten underlying components posted positive readings. Areas of weakness include consumer expectations and the ISM index of new orders, while strength has emerged in  new orders of consumer goods and materials and the leading credit index, among other areas.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Notably, LEIs have remained negative on a year-over-year basis for approximately four years  without a recession—an unprecedented historical pattern. As a result, we continue to view the economy as being in an extended late‑cycle phase, where growth could slow from here. We’re positioned accordingly, with portfolio </a:t>
            </a:r>
            <a:r>
              <a:rPr lang="en-US" sz="1200" kern="1200" dirty="0" err="1">
                <a:solidFill>
                  <a:schemeClr val="tx1"/>
                </a:solidFill>
                <a:effectLst/>
                <a:latin typeface="+mn-lt"/>
                <a:ea typeface="+mn-ea"/>
                <a:cs typeface="+mn-cs"/>
              </a:rPr>
              <a:t>overweights</a:t>
            </a:r>
            <a:r>
              <a:rPr lang="en-US" sz="1200" kern="1200" dirty="0">
                <a:solidFill>
                  <a:schemeClr val="tx1"/>
                </a:solidFill>
                <a:effectLst/>
                <a:latin typeface="+mn-lt"/>
                <a:ea typeface="+mn-ea"/>
                <a:cs typeface="+mn-cs"/>
              </a:rPr>
              <a:t> in higher‑quality areas of the market.</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8</a:t>
            </a:fld>
            <a:endParaRPr lang="en-CA" dirty="0"/>
          </a:p>
        </p:txBody>
      </p:sp>
    </p:spTree>
    <p:extLst>
      <p:ext uri="{BB962C8B-B14F-4D97-AF65-F5344CB8AC3E}">
        <p14:creationId xmlns:p14="http://schemas.microsoft.com/office/powerpoint/2010/main" val="159635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8</a:t>
            </a:r>
          </a:p>
          <a:p>
            <a:pPr marL="0" marR="0" lvl="0" indent="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None/>
              <a:tabLst/>
              <a:defRPr/>
            </a:pPr>
            <a:r>
              <a:rPr lang="en-US" sz="1200" kern="1200" dirty="0">
                <a:solidFill>
                  <a:schemeClr val="tx1"/>
                </a:solidFill>
                <a:effectLst/>
                <a:latin typeface="+mn-lt"/>
                <a:ea typeface="+mn-ea"/>
                <a:cs typeface="+mn-cs"/>
              </a:rPr>
              <a:t>We’re closely monitoring several key indicators to determine whether portfolios should begin positioning for an economic contraction. One of the most important is initial jobless claims, which have historically been a reliable early signal ahead of U.S. recessions. A sustained move toward roughly 300,000 claims would suggest deeper stress in the labor market than we’re seeing today. At the same time, high‑yield credit spreads remain relatively tight by historical standards, indicating that credit markets are not currently pricing in elevated default risk. If hard economic data begins to weaken more meaningfully, that could serve as an early warning sign of a potential recession. With that in mind, we’ll continue to closely monitor incoming data in the months ahead.</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9</a:t>
            </a:fld>
            <a:endParaRPr lang="en-CA" dirty="0"/>
          </a:p>
        </p:txBody>
      </p:sp>
    </p:spTree>
    <p:extLst>
      <p:ext uri="{BB962C8B-B14F-4D97-AF65-F5344CB8AC3E}">
        <p14:creationId xmlns:p14="http://schemas.microsoft.com/office/powerpoint/2010/main" val="8417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9</a:t>
            </a:r>
          </a:p>
          <a:p>
            <a:r>
              <a:rPr lang="en-US" sz="1200" kern="1200" dirty="0">
                <a:solidFill>
                  <a:schemeClr val="tx1"/>
                </a:solidFill>
                <a:effectLst/>
                <a:latin typeface="+mn-lt"/>
                <a:ea typeface="+mn-ea"/>
                <a:cs typeface="+mn-cs"/>
              </a:rPr>
              <a:t>Another important macro trend we continue to monitor is the relationship between corporate earnings expectations and equity prices. While U.S. stock prices have continued to move higher over the past year, despite a pullback in the first quarter of 2026, earnings growth estimates have also trended steadily upward. As shown here, the blue line represents the next 12‑month earnings estimates for the S&amp;P 500 Index, while the green line represents the index’s price level. Historically, these two series tend to move together over time.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Continued strength in earnings estimates could reflect growing optimism among equity analysts, although expectations vary meaningfully by sector, making a sector‑level view especially important.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right, we show year‑over‑year EPS growth estimates for both the S&amp;P 500 overall and by sector for 2026. The S&amp;P 500 is currently expected to deliver EPS growth of around 21%, with energy and information technology among the sectors projected to see even stronger growth. It’s also worth noting that U.S. earnings expectations remain relatively higher than in many other global markets.</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10</a:t>
            </a:fld>
            <a:endParaRPr lang="en-CA" dirty="0"/>
          </a:p>
        </p:txBody>
      </p:sp>
    </p:spTree>
    <p:extLst>
      <p:ext uri="{BB962C8B-B14F-4D97-AF65-F5344CB8AC3E}">
        <p14:creationId xmlns:p14="http://schemas.microsoft.com/office/powerpoint/2010/main" val="58472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10</a:t>
            </a:r>
          </a:p>
          <a:p>
            <a:r>
              <a:rPr lang="en-US" sz="1200" kern="1200" dirty="0">
                <a:solidFill>
                  <a:schemeClr val="tx1"/>
                </a:solidFill>
                <a:effectLst/>
                <a:latin typeface="+mn-lt"/>
                <a:ea typeface="+mn-ea"/>
                <a:cs typeface="+mn-cs"/>
              </a:rPr>
              <a:t>Our current sector positioning reflects a preference for areas that combine quality characteristics with reasonable valuations and solid growth potential. Quality is evidenced by strong balance sheets, high returns on equity (ROE), and relatively low leverage.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technology remains a favored quality sector, supported by strong ROE and robust earnings growth, although we acknowledge that valuations remain elevated. With that in mind, we also emphasize the value factor through exposure to sectors and companies trading at more reasonable valuations, while seeking to avoid unprofitable businesses.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value, we favor the defensive healthcare sector, which offers decent earnings growth, solid ROE, and reasonable valuations, along with lower earnings volatility. We also like utilities as another defensive area that could benefit from a potential market rotation going forward.</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11</a:t>
            </a:fld>
            <a:endParaRPr lang="en-CA" dirty="0"/>
          </a:p>
        </p:txBody>
      </p:sp>
    </p:spTree>
    <p:extLst>
      <p:ext uri="{BB962C8B-B14F-4D97-AF65-F5344CB8AC3E}">
        <p14:creationId xmlns:p14="http://schemas.microsoft.com/office/powerpoint/2010/main" val="414546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Slide 11</a:t>
            </a:r>
          </a:p>
          <a:p>
            <a:r>
              <a:rPr lang="en-US" sz="1200" kern="1200" dirty="0">
                <a:solidFill>
                  <a:schemeClr val="tx1"/>
                </a:solidFill>
                <a:effectLst/>
                <a:latin typeface="+mn-lt"/>
                <a:ea typeface="+mn-ea"/>
                <a:cs typeface="+mn-cs"/>
              </a:rPr>
              <a:t>The chart on the left highlights the elevated concentration risk in the S&amp;P 500 Index, a key factor behind our neutral stance on U.S. equities. Over the past decade, the weight of the top 10 stocks in the index has continued to rise and currently sits at around 40%. That’s a lofty level by historical standards and, notably, even more concentrated than during the late‑1990s tech bubble.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right, we see that large‑cap growth stocks also appear expensive relative to their 20‑year valuation history (as measured by forward P/E ratio). While we continue to like some high‑quality mega‑cap companies, the combination of elevated valuations and concentration risk leads us to maintain a neutral view on large-cap U.S. equities overall.</a:t>
            </a:r>
            <a:endParaRPr lang="en-CA"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fld id="{4FF0573C-F130-4D1E-A886-85FBB65D3A1B}" type="slidenum">
              <a:rPr lang="en-CA" smtClean="0"/>
              <a:pPr/>
              <a:t>12</a:t>
            </a:fld>
            <a:endParaRPr lang="en-CA" dirty="0"/>
          </a:p>
        </p:txBody>
      </p:sp>
    </p:spTree>
    <p:extLst>
      <p:ext uri="{BB962C8B-B14F-4D97-AF65-F5344CB8AC3E}">
        <p14:creationId xmlns:p14="http://schemas.microsoft.com/office/powerpoint/2010/main" val="991442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E30535-8629-4398-9877-EE3F944CBE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1840"/>
          <a:stretch/>
        </p:blipFill>
        <p:spPr>
          <a:xfrm rot="10800000">
            <a:off x="7161376" y="-6"/>
            <a:ext cx="5027448" cy="6858003"/>
          </a:xfrm>
          <a:prstGeom prst="rect">
            <a:avLst/>
          </a:prstGeom>
        </p:spPr>
      </p:pic>
      <p:sp>
        <p:nvSpPr>
          <p:cNvPr id="2" name="Title 1">
            <a:extLst>
              <a:ext uri="{FF2B5EF4-FFF2-40B4-BE49-F238E27FC236}">
                <a16:creationId xmlns:a16="http://schemas.microsoft.com/office/drawing/2014/main" id="{14A79FD9-D925-45D9-A7DA-662A6E696EAA}"/>
              </a:ext>
            </a:extLst>
          </p:cNvPr>
          <p:cNvSpPr>
            <a:spLocks noGrp="1"/>
          </p:cNvSpPr>
          <p:nvPr>
            <p:ph type="ctrTitle" hasCustomPrompt="1"/>
          </p:nvPr>
        </p:nvSpPr>
        <p:spPr>
          <a:xfrm>
            <a:off x="455613" y="737668"/>
            <a:ext cx="7321061" cy="3438682"/>
          </a:xfrm>
        </p:spPr>
        <p:txBody>
          <a:bodyPr anchor="ctr">
            <a:normAutofit/>
          </a:bodyPr>
          <a:lstStyle>
            <a:lvl1pPr algn="l">
              <a:lnSpc>
                <a:spcPct val="95000"/>
              </a:lnSpc>
              <a:defRPr sz="7200"/>
            </a:lvl1pPr>
          </a:lstStyle>
          <a:p>
            <a:r>
              <a:rPr lang="en-CA" noProof="0"/>
              <a:t>Title of </a:t>
            </a:r>
            <a:br>
              <a:rPr lang="en-CA" noProof="0"/>
            </a:br>
            <a:r>
              <a:rPr lang="en-CA" noProof="0"/>
              <a:t>presentation</a:t>
            </a:r>
          </a:p>
        </p:txBody>
      </p:sp>
      <p:sp>
        <p:nvSpPr>
          <p:cNvPr id="3" name="Subtitle 2">
            <a:extLst>
              <a:ext uri="{FF2B5EF4-FFF2-40B4-BE49-F238E27FC236}">
                <a16:creationId xmlns:a16="http://schemas.microsoft.com/office/drawing/2014/main" id="{C76218ED-EAF3-4B2E-B594-07CC7613C3D4}"/>
              </a:ext>
            </a:extLst>
          </p:cNvPr>
          <p:cNvSpPr>
            <a:spLocks noGrp="1"/>
          </p:cNvSpPr>
          <p:nvPr>
            <p:ph type="subTitle" idx="1" hasCustomPrompt="1"/>
          </p:nvPr>
        </p:nvSpPr>
        <p:spPr>
          <a:xfrm>
            <a:off x="455612" y="4789255"/>
            <a:ext cx="7321061" cy="407584"/>
          </a:xfrm>
        </p:spPr>
        <p:txBody>
          <a:bodyPr anchor="b"/>
          <a:lstStyle>
            <a:lvl1pPr marL="0" indent="0" algn="l">
              <a:buNone/>
              <a:defRPr sz="1400">
                <a:solidFill>
                  <a:schemeClr val="tx1"/>
                </a:solidFill>
                <a:latin typeface="+mn-lt"/>
              </a:defRPr>
            </a:lvl1pPr>
            <a:lvl2pPr marL="457063" indent="0" algn="r">
              <a:buNone/>
              <a:defRPr sz="1200">
                <a:solidFill>
                  <a:schemeClr val="tx1"/>
                </a:solidFill>
              </a:defRPr>
            </a:lvl2pPr>
            <a:lvl3pPr marL="914126" indent="0" algn="r">
              <a:buNone/>
              <a:defRPr sz="1200">
                <a:solidFill>
                  <a:schemeClr val="tx1"/>
                </a:solidFill>
              </a:defRPr>
            </a:lvl3pPr>
            <a:lvl4pPr marL="1371189" indent="0" algn="r">
              <a:buNone/>
              <a:defRPr sz="1200">
                <a:solidFill>
                  <a:schemeClr val="tx1"/>
                </a:solidFill>
              </a:defRPr>
            </a:lvl4pPr>
            <a:lvl5pPr marL="1828251" indent="0" algn="r">
              <a:buNone/>
              <a:defRPr sz="1200">
                <a:solidFill>
                  <a:schemeClr val="tx1"/>
                </a:solidFill>
              </a:defRPr>
            </a:lvl5pPr>
            <a:lvl6pPr marL="2285314" indent="0" algn="r">
              <a:buNone/>
              <a:defRPr sz="1200">
                <a:solidFill>
                  <a:schemeClr val="tx1"/>
                </a:solidFill>
              </a:defRPr>
            </a:lvl6pPr>
            <a:lvl7pPr marL="2742377" indent="0" algn="r">
              <a:buNone/>
              <a:defRPr sz="1200">
                <a:solidFill>
                  <a:schemeClr val="tx1"/>
                </a:solidFill>
              </a:defRPr>
            </a:lvl7pPr>
            <a:lvl8pPr marL="3199440" indent="0" algn="r">
              <a:buNone/>
              <a:defRPr sz="1200">
                <a:solidFill>
                  <a:schemeClr val="tx1"/>
                </a:solidFill>
              </a:defRPr>
            </a:lvl8pPr>
            <a:lvl9pPr marL="3656503" indent="0" algn="r">
              <a:buNone/>
              <a:defRPr sz="1200">
                <a:solidFill>
                  <a:schemeClr val="tx1"/>
                </a:solidFill>
              </a:defRPr>
            </a:lvl9pPr>
          </a:lstStyle>
          <a:p>
            <a:r>
              <a:rPr lang="en-CA" noProof="0"/>
              <a:t>Presenter Full Name</a:t>
            </a:r>
          </a:p>
        </p:txBody>
      </p:sp>
      <p:sp>
        <p:nvSpPr>
          <p:cNvPr id="4" name="Date Placeholder 3">
            <a:extLst>
              <a:ext uri="{FF2B5EF4-FFF2-40B4-BE49-F238E27FC236}">
                <a16:creationId xmlns:a16="http://schemas.microsoft.com/office/drawing/2014/main" id="{7179E835-F42F-4EB7-9CF0-61AE2C509E9A}"/>
              </a:ext>
            </a:extLst>
          </p:cNvPr>
          <p:cNvSpPr>
            <a:spLocks noGrp="1"/>
          </p:cNvSpPr>
          <p:nvPr>
            <p:ph type="dt" sz="half" idx="10"/>
          </p:nvPr>
        </p:nvSpPr>
        <p:spPr bwMode="black">
          <a:xfrm>
            <a:off x="455613" y="5459994"/>
            <a:ext cx="7321060" cy="267194"/>
          </a:xfrm>
        </p:spPr>
        <p:txBody>
          <a:bodyPr anchor="t"/>
          <a:lstStyle>
            <a:lvl1pPr algn="l">
              <a:defRPr sz="1400">
                <a:solidFill>
                  <a:schemeClr val="tx1"/>
                </a:solidFill>
                <a:latin typeface="+mn-lt"/>
              </a:defRPr>
            </a:lvl1pPr>
          </a:lstStyle>
          <a:p>
            <a:fld id="{ED3FA57E-F3C9-4422-B7DF-F56B8E1A49EB}" type="datetime4">
              <a:rPr lang="en-CA" noProof="0" smtClean="0"/>
              <a:t>May 28, 2026</a:t>
            </a:fld>
            <a:endParaRPr lang="en-CA" noProof="0" dirty="0"/>
          </a:p>
        </p:txBody>
      </p:sp>
      <p:sp>
        <p:nvSpPr>
          <p:cNvPr id="5" name="Footer Placeholder 4">
            <a:extLst>
              <a:ext uri="{FF2B5EF4-FFF2-40B4-BE49-F238E27FC236}">
                <a16:creationId xmlns:a16="http://schemas.microsoft.com/office/drawing/2014/main" id="{AFBA3F65-764D-4A7E-A10B-5BE344887127}"/>
              </a:ext>
            </a:extLst>
          </p:cNvPr>
          <p:cNvSpPr>
            <a:spLocks noGrp="1"/>
          </p:cNvSpPr>
          <p:nvPr>
            <p:ph type="ftr" sz="quarter" idx="11"/>
          </p:nvPr>
        </p:nvSpPr>
        <p:spPr>
          <a:xfrm>
            <a:off x="455613" y="7010400"/>
            <a:ext cx="11280656" cy="45719"/>
          </a:xfrm>
        </p:spPr>
        <p:txBody>
          <a:bodyPr/>
          <a:lstStyle/>
          <a:p>
            <a:endParaRPr lang="en-CA" dirty="0"/>
          </a:p>
        </p:txBody>
      </p:sp>
      <p:sp>
        <p:nvSpPr>
          <p:cNvPr id="6" name="Slide Number Placeholder 5">
            <a:extLst>
              <a:ext uri="{FF2B5EF4-FFF2-40B4-BE49-F238E27FC236}">
                <a16:creationId xmlns:a16="http://schemas.microsoft.com/office/drawing/2014/main" id="{9C867EB5-B07A-46BB-AD80-255361B7A403}"/>
              </a:ext>
            </a:extLst>
          </p:cNvPr>
          <p:cNvSpPr>
            <a:spLocks noGrp="1"/>
          </p:cNvSpPr>
          <p:nvPr>
            <p:ph type="sldNum" sz="quarter" idx="12"/>
          </p:nvPr>
        </p:nvSpPr>
        <p:spPr bwMode="white">
          <a:xfrm>
            <a:off x="11740895" y="7010398"/>
            <a:ext cx="447930" cy="45720"/>
          </a:xfrm>
        </p:spPr>
        <p:txBody>
          <a:bodyPr/>
          <a:lstStyle>
            <a:lvl1pPr>
              <a:defRPr sz="100">
                <a:solidFill>
                  <a:srgbClr val="E6E6E6"/>
                </a:solidFill>
              </a:defRPr>
            </a:lvl1pPr>
          </a:lstStyle>
          <a:p>
            <a:fld id="{63CCAC63-48FA-4D87-8511-FFBEA58AD00F}" type="slidenum">
              <a:rPr lang="en-CA" smtClean="0"/>
              <a:pPr/>
              <a:t>‹#›</a:t>
            </a:fld>
            <a:endParaRPr lang="en-CA" dirty="0"/>
          </a:p>
        </p:txBody>
      </p:sp>
    </p:spTree>
    <p:extLst>
      <p:ext uri="{BB962C8B-B14F-4D97-AF65-F5344CB8AC3E}">
        <p14:creationId xmlns:p14="http://schemas.microsoft.com/office/powerpoint/2010/main" val="32654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tx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May 28, 2026</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88752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lang="en-CA" noProof="0"/>
              <a:t>Slide title</a:t>
            </a:r>
          </a:p>
        </p:txBody>
      </p:sp>
      <p:sp>
        <p:nvSpPr>
          <p:cNvPr id="3" name="Date Placeholder 2"/>
          <p:cNvSpPr>
            <a:spLocks noGrp="1"/>
          </p:cNvSpPr>
          <p:nvPr>
            <p:ph type="dt" sz="half" idx="10"/>
          </p:nvPr>
        </p:nvSpPr>
        <p:spPr/>
        <p:txBody>
          <a:bodyPr/>
          <a:lstStyle/>
          <a:p>
            <a:fld id="{A37F1619-AA93-4060-BD60-C576B19528E8}" type="datetime4">
              <a:rPr lang="en-CA" smtClean="0"/>
              <a:t>May 28, 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78344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p>
            <a:r>
              <a:rPr lang="en-CA" noProof="0"/>
              <a:t>Slide title</a:t>
            </a:r>
          </a:p>
        </p:txBody>
      </p:sp>
      <p:sp>
        <p:nvSpPr>
          <p:cNvPr id="3" name="Date Placeholder 2"/>
          <p:cNvSpPr>
            <a:spLocks noGrp="1"/>
          </p:cNvSpPr>
          <p:nvPr>
            <p:ph type="dt" sz="half" idx="10"/>
          </p:nvPr>
        </p:nvSpPr>
        <p:spPr/>
        <p:txBody>
          <a:bodyPr/>
          <a:lstStyle/>
          <a:p>
            <a:fld id="{E8B94599-B0CF-427C-90FA-8448CA06BC9E}" type="datetime4">
              <a:rPr lang="en-CA" smtClean="0"/>
              <a:t>May 28, 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B333B34-C87C-402E-ABB0-13B7C9DEBBC4}" type="slidenum">
              <a:rPr/>
              <a:t>‹#›</a:t>
            </a:fld>
            <a:endParaRPr/>
          </a:p>
        </p:txBody>
      </p:sp>
      <p:sp>
        <p:nvSpPr>
          <p:cNvPr id="6" name="Text Placeholder 8">
            <a:extLst>
              <a:ext uri="{FF2B5EF4-FFF2-40B4-BE49-F238E27FC236}">
                <a16:creationId xmlns:a16="http://schemas.microsoft.com/office/drawing/2014/main" id="{CCA64D4B-F13B-4926-B9D7-FE0892242567}"/>
              </a:ext>
            </a:extLst>
          </p:cNvPr>
          <p:cNvSpPr>
            <a:spLocks noGrp="1"/>
          </p:cNvSpPr>
          <p:nvPr>
            <p:ph type="body" sz="quarter" idx="15" hasCustomPrompt="1"/>
          </p:nvPr>
        </p:nvSpPr>
        <p:spPr>
          <a:xfrm>
            <a:off x="3068638" y="6168123"/>
            <a:ext cx="806576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dirty="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42941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6342" y="472437"/>
            <a:ext cx="11274553" cy="792167"/>
          </a:xfrm>
        </p:spPr>
        <p:txBody>
          <a:bodyPr/>
          <a:lstStyle/>
          <a:p>
            <a:r>
              <a:rPr lang="en-CA" noProof="0"/>
              <a:t>Slide title</a:t>
            </a:r>
          </a:p>
        </p:txBody>
      </p:sp>
      <p:sp>
        <p:nvSpPr>
          <p:cNvPr id="3" name="Content Placeholder 2"/>
          <p:cNvSpPr>
            <a:spLocks noGrp="1"/>
          </p:cNvSpPr>
          <p:nvPr>
            <p:ph sz="half" idx="1" hasCustomPrompt="1"/>
          </p:nvPr>
        </p:nvSpPr>
        <p:spPr>
          <a:xfrm>
            <a:off x="455613" y="1434588"/>
            <a:ext cx="5551994" cy="4588045"/>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Content Placeholder 3"/>
          <p:cNvSpPr>
            <a:spLocks noGrp="1"/>
          </p:cNvSpPr>
          <p:nvPr>
            <p:ph sz="half" idx="2" hasCustomPrompt="1"/>
          </p:nvPr>
        </p:nvSpPr>
        <p:spPr>
          <a:xfrm>
            <a:off x="6188902" y="1434191"/>
            <a:ext cx="5551994" cy="4592404"/>
          </a:xfrm>
        </p:spPr>
        <p:txBody>
          <a:bodyPr>
            <a:noAutofit/>
          </a:bodyPr>
          <a:lstStyle>
            <a:lvl1pPr>
              <a:defRPr sz="2000" baseline="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Date Placeholder 4"/>
          <p:cNvSpPr>
            <a:spLocks noGrp="1"/>
          </p:cNvSpPr>
          <p:nvPr>
            <p:ph type="dt" sz="half" idx="10"/>
          </p:nvPr>
        </p:nvSpPr>
        <p:spPr/>
        <p:txBody>
          <a:bodyPr/>
          <a:lstStyle/>
          <a:p>
            <a:fld id="{685EE892-DA9C-470A-9EFD-1F1333ED0846}" type="datetime4">
              <a:rPr lang="en-CA" smtClean="0"/>
              <a:t>May 28, 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18193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a:lvl1pPr>
          </a:lstStyle>
          <a:p>
            <a:r>
              <a:rPr lang="en-CA" noProof="0"/>
              <a:t>Slide title</a:t>
            </a:r>
          </a:p>
        </p:txBody>
      </p:sp>
      <p:sp>
        <p:nvSpPr>
          <p:cNvPr id="3" name="Text Placeholder 2"/>
          <p:cNvSpPr>
            <a:spLocks noGrp="1"/>
          </p:cNvSpPr>
          <p:nvPr>
            <p:ph type="body" idx="1" hasCustomPrompt="1"/>
          </p:nvPr>
        </p:nvSpPr>
        <p:spPr>
          <a:xfrm>
            <a:off x="466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4" name="Content Placeholder 3"/>
          <p:cNvSpPr>
            <a:spLocks noGrp="1"/>
          </p:cNvSpPr>
          <p:nvPr>
            <p:ph sz="half" idx="2" hasCustomPrompt="1"/>
          </p:nvPr>
        </p:nvSpPr>
        <p:spPr>
          <a:xfrm>
            <a:off x="466342" y="2126105"/>
            <a:ext cx="5550410"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 name="Text Placeholder 4"/>
          <p:cNvSpPr>
            <a:spLocks noGrp="1"/>
          </p:cNvSpPr>
          <p:nvPr>
            <p:ph type="body" sz="quarter" idx="3" hasCustomPrompt="1"/>
          </p:nvPr>
        </p:nvSpPr>
        <p:spPr>
          <a:xfrm>
            <a:off x="6181342" y="1435608"/>
            <a:ext cx="5550410" cy="639762"/>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noProof="0"/>
              <a:t>Click to add heading</a:t>
            </a:r>
          </a:p>
        </p:txBody>
      </p:sp>
      <p:sp>
        <p:nvSpPr>
          <p:cNvPr id="6" name="Content Placeholder 5"/>
          <p:cNvSpPr>
            <a:spLocks noGrp="1"/>
          </p:cNvSpPr>
          <p:nvPr>
            <p:ph sz="quarter" idx="4" hasCustomPrompt="1"/>
          </p:nvPr>
        </p:nvSpPr>
        <p:spPr>
          <a:xfrm>
            <a:off x="6181342" y="2126105"/>
            <a:ext cx="5550410" cy="3907225"/>
          </a:xfrm>
        </p:spPr>
        <p:txBody>
          <a:bodyPr>
            <a:no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vl6pPr>
              <a:defRPr sz="1400"/>
            </a:lvl6pPr>
            <a:lvl7pPr>
              <a:defRPr sz="1400"/>
            </a:lvl7pPr>
            <a:lvl8pPr>
              <a:defRPr sz="1400"/>
            </a:lvl8pPr>
            <a:lvl9pPr>
              <a:defRPr sz="1400"/>
            </a:lvl9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7" name="Date Placeholder 6"/>
          <p:cNvSpPr>
            <a:spLocks noGrp="1"/>
          </p:cNvSpPr>
          <p:nvPr>
            <p:ph type="dt" sz="half" idx="10"/>
          </p:nvPr>
        </p:nvSpPr>
        <p:spPr/>
        <p:txBody>
          <a:bodyPr/>
          <a:lstStyle/>
          <a:p>
            <a:fld id="{00A4CB11-CC29-45DE-86FE-3B5E9B18E485}" type="datetime4">
              <a:rPr lang="en-CA" smtClean="0"/>
              <a:t>May 28, 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33449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79" y="6170280"/>
            <a:ext cx="7575224"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8458"/>
            <a:ext cx="3120272"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p:cNvSpPr>
            <a:spLocks noGrp="1"/>
          </p:cNvSpPr>
          <p:nvPr>
            <p:ph type="title" hasCustomPrompt="1"/>
          </p:nvPr>
        </p:nvSpPr>
        <p:spPr>
          <a:xfrm>
            <a:off x="466342" y="463843"/>
            <a:ext cx="2425329"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0895" y="7010398"/>
            <a:ext cx="447930" cy="45720"/>
          </a:xfrm>
        </p:spPr>
        <p:txBody>
          <a:bodyPr/>
          <a:lstStyle/>
          <a:p>
            <a:fld id="{FF132DD1-ED70-4BDF-9A73-CA79C3A1B7D9}" type="datetime4">
              <a:rPr lang="en-CA" smtClean="0"/>
              <a:t>May 28, 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C241DD8B-4B1A-8B0C-3A25-FD479235FEB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6751" y="6274457"/>
            <a:ext cx="1903926" cy="286362"/>
          </a:xfrm>
          <a:prstGeom prst="rect">
            <a:avLst/>
          </a:prstGeom>
        </p:spPr>
      </p:pic>
    </p:spTree>
    <p:extLst>
      <p:ext uri="{BB962C8B-B14F-4D97-AF65-F5344CB8AC3E}">
        <p14:creationId xmlns:p14="http://schemas.microsoft.com/office/powerpoint/2010/main" val="301899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ne column with source 2">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79" y="6170280"/>
            <a:ext cx="7575224"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0272"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466342" y="463843"/>
            <a:ext cx="2425329"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0895" y="7010398"/>
            <a:ext cx="447930" cy="45720"/>
          </a:xfrm>
        </p:spPr>
        <p:txBody>
          <a:bodyPr/>
          <a:lstStyle/>
          <a:p>
            <a:fld id="{2225BEF7-362C-47A2-99CE-F92BC52601A4}" type="datetime4">
              <a:rPr lang="en-CA" smtClean="0"/>
              <a:t>May 28, 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pic>
        <p:nvPicPr>
          <p:cNvPr id="3" name="Graphic 2">
            <a:extLst>
              <a:ext uri="{FF2B5EF4-FFF2-40B4-BE49-F238E27FC236}">
                <a16:creationId xmlns:a16="http://schemas.microsoft.com/office/drawing/2014/main" id="{BAA4D350-4613-0CFD-2772-F73F0F4681B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6751" y="6275827"/>
            <a:ext cx="1903926" cy="286362"/>
          </a:xfrm>
          <a:prstGeom prst="rect">
            <a:avLst/>
          </a:prstGeom>
        </p:spPr>
      </p:pic>
    </p:spTree>
    <p:extLst>
      <p:ext uri="{BB962C8B-B14F-4D97-AF65-F5344CB8AC3E}">
        <p14:creationId xmlns:p14="http://schemas.microsoft.com/office/powerpoint/2010/main" val="196720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79" y="6170280"/>
            <a:ext cx="7575224"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0272" cy="68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59180" y="475488"/>
            <a:ext cx="8165784"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342" y="463843"/>
            <a:ext cx="2425329"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0895" y="7010398"/>
            <a:ext cx="447930" cy="45720"/>
          </a:xfrm>
        </p:spPr>
        <p:txBody>
          <a:bodyPr/>
          <a:lstStyle/>
          <a:p>
            <a:fld id="{FF132DD1-ED70-4BDF-9A73-CA79C3A1B7D9}" type="datetime4">
              <a:rPr lang="en-CA" smtClean="0"/>
              <a:t>May 28, 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15" name="Content Placeholder 2">
            <a:extLst>
              <a:ext uri="{FF2B5EF4-FFF2-40B4-BE49-F238E27FC236}">
                <a16:creationId xmlns:a16="http://schemas.microsoft.com/office/drawing/2014/main" id="{038F0D64-3A18-458E-9DB0-82116D7EB002}"/>
              </a:ext>
            </a:extLst>
          </p:cNvPr>
          <p:cNvSpPr>
            <a:spLocks noGrp="1"/>
          </p:cNvSpPr>
          <p:nvPr>
            <p:ph idx="1" hasCustomPrompt="1"/>
          </p:nvPr>
        </p:nvSpPr>
        <p:spPr>
          <a:xfrm>
            <a:off x="3559179" y="1434190"/>
            <a:ext cx="8163303" cy="4584842"/>
          </a:xfrm>
        </p:spPr>
        <p:txBody>
          <a:bodyPr/>
          <a:lstStyle>
            <a:lvl1pPr>
              <a:defRPr/>
            </a:lvl1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pic>
        <p:nvPicPr>
          <p:cNvPr id="3" name="Graphic 2">
            <a:extLst>
              <a:ext uri="{FF2B5EF4-FFF2-40B4-BE49-F238E27FC236}">
                <a16:creationId xmlns:a16="http://schemas.microsoft.com/office/drawing/2014/main" id="{0EB5907F-2D79-C197-74A9-732A6F49551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6751" y="6274457"/>
            <a:ext cx="1903926" cy="286362"/>
          </a:xfrm>
          <a:prstGeom prst="rect">
            <a:avLst/>
          </a:prstGeom>
        </p:spPr>
      </p:pic>
    </p:spTree>
    <p:extLst>
      <p:ext uri="{BB962C8B-B14F-4D97-AF65-F5344CB8AC3E}">
        <p14:creationId xmlns:p14="http://schemas.microsoft.com/office/powerpoint/2010/main" val="416320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ree column with source">
    <p:spTree>
      <p:nvGrpSpPr>
        <p:cNvPr id="1" name=""/>
        <p:cNvGrpSpPr/>
        <p:nvPr/>
      </p:nvGrpSpPr>
      <p:grpSpPr>
        <a:xfrm>
          <a:off x="0" y="0"/>
          <a:ext cx="0" cy="0"/>
          <a:chOff x="0" y="0"/>
          <a:chExt cx="0" cy="0"/>
        </a:xfrm>
      </p:grpSpPr>
      <p:sp>
        <p:nvSpPr>
          <p:cNvPr id="16" name="Text Placeholder 8">
            <a:extLst>
              <a:ext uri="{FF2B5EF4-FFF2-40B4-BE49-F238E27FC236}">
                <a16:creationId xmlns:a16="http://schemas.microsoft.com/office/drawing/2014/main" id="{6484C2BD-24ED-45A0-81D7-5E2A0324D7A6}"/>
              </a:ext>
            </a:extLst>
          </p:cNvPr>
          <p:cNvSpPr>
            <a:spLocks noGrp="1"/>
          </p:cNvSpPr>
          <p:nvPr>
            <p:ph type="body" sz="quarter" idx="13" hasCustomPrompt="1"/>
          </p:nvPr>
        </p:nvSpPr>
        <p:spPr>
          <a:xfrm>
            <a:off x="3559179" y="6170280"/>
            <a:ext cx="7575224"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a:latin typeface="Arial" panose="020B0303040401060103" pitchFamily="34" charset="0"/>
                <a:cs typeface="Arial" panose="020B0604020202020204" pitchFamily="34" charset="0"/>
              </a:rPr>
              <a:t>Source text should be Arial, size 8. </a:t>
            </a:r>
          </a:p>
        </p:txBody>
      </p:sp>
      <p:sp>
        <p:nvSpPr>
          <p:cNvPr id="17" name="Rectangle 16">
            <a:extLst>
              <a:ext uri="{FF2B5EF4-FFF2-40B4-BE49-F238E27FC236}">
                <a16:creationId xmlns:a16="http://schemas.microsoft.com/office/drawing/2014/main" id="{0941A91C-8450-4F8B-8FBF-3E634ED3081E}"/>
              </a:ext>
            </a:extLst>
          </p:cNvPr>
          <p:cNvSpPr/>
          <p:nvPr userDrawn="1"/>
        </p:nvSpPr>
        <p:spPr bwMode="hidden">
          <a:xfrm>
            <a:off x="0" y="36"/>
            <a:ext cx="3120272" cy="6857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 Placeholder 19">
            <a:extLst>
              <a:ext uri="{FF2B5EF4-FFF2-40B4-BE49-F238E27FC236}">
                <a16:creationId xmlns:a16="http://schemas.microsoft.com/office/drawing/2014/main" id="{0AF97CD5-66AE-4EDA-8D23-A23D9D49A5AA}"/>
              </a:ext>
            </a:extLst>
          </p:cNvPr>
          <p:cNvSpPr>
            <a:spLocks noGrp="1"/>
          </p:cNvSpPr>
          <p:nvPr>
            <p:ph type="body" sz="quarter" idx="15" hasCustomPrompt="1"/>
          </p:nvPr>
        </p:nvSpPr>
        <p:spPr>
          <a:xfrm>
            <a:off x="3559180" y="475488"/>
            <a:ext cx="2463800" cy="792162"/>
          </a:xfrm>
        </p:spPr>
        <p:txBody>
          <a:bodyPr anchor="t"/>
          <a:lstStyle>
            <a:lvl1pPr marL="0" indent="0">
              <a:lnSpc>
                <a:spcPct val="95000"/>
              </a:lnSpc>
              <a:spcBef>
                <a:spcPts val="0"/>
              </a:spcBef>
              <a:buNone/>
              <a:defRPr sz="2400" b="0">
                <a:solidFill>
                  <a:schemeClr val="tx1"/>
                </a:solidFill>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Title here</a:t>
            </a:r>
          </a:p>
        </p:txBody>
      </p:sp>
      <p:sp>
        <p:nvSpPr>
          <p:cNvPr id="2" name="Title 1"/>
          <p:cNvSpPr>
            <a:spLocks noGrp="1"/>
          </p:cNvSpPr>
          <p:nvPr>
            <p:ph type="title" hasCustomPrompt="1"/>
          </p:nvPr>
        </p:nvSpPr>
        <p:spPr>
          <a:xfrm>
            <a:off x="466342" y="463843"/>
            <a:ext cx="2425329" cy="3401475"/>
          </a:xfrm>
        </p:spPr>
        <p:txBody>
          <a:bodyPr anchor="t">
            <a:noAutofit/>
          </a:bodyPr>
          <a:lstStyle>
            <a:lvl1pPr>
              <a:lnSpc>
                <a:spcPct val="95000"/>
              </a:lnSpc>
              <a:spcBef>
                <a:spcPts val="0"/>
              </a:spcBef>
              <a:defRPr sz="3200" baseline="0">
                <a:solidFill>
                  <a:schemeClr val="bg1"/>
                </a:solidFill>
              </a:defRPr>
            </a:lvl1pPr>
          </a:lstStyle>
          <a:p>
            <a:r>
              <a:rPr lang="en-CA" noProof="0"/>
              <a:t>Title </a:t>
            </a:r>
            <a:br>
              <a:rPr lang="en-CA" noProof="0"/>
            </a:br>
            <a:r>
              <a:rPr lang="en-CA" noProof="0"/>
              <a:t>of slide</a:t>
            </a:r>
          </a:p>
        </p:txBody>
      </p:sp>
      <p:sp>
        <p:nvSpPr>
          <p:cNvPr id="4" name="Date Placeholder 3"/>
          <p:cNvSpPr>
            <a:spLocks noGrp="1"/>
          </p:cNvSpPr>
          <p:nvPr>
            <p:ph type="dt" sz="half" idx="10"/>
          </p:nvPr>
        </p:nvSpPr>
        <p:spPr>
          <a:xfrm>
            <a:off x="11740895" y="7010398"/>
            <a:ext cx="447930" cy="45720"/>
          </a:xfrm>
        </p:spPr>
        <p:txBody>
          <a:bodyPr/>
          <a:lstStyle/>
          <a:p>
            <a:fld id="{2225BEF7-362C-47A2-99CE-F92BC52601A4}" type="datetime4">
              <a:rPr lang="en-CA" smtClean="0"/>
              <a:t>May 28, 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14" name="Text Placeholder 19">
            <a:extLst>
              <a:ext uri="{FF2B5EF4-FFF2-40B4-BE49-F238E27FC236}">
                <a16:creationId xmlns:a16="http://schemas.microsoft.com/office/drawing/2014/main" id="{A51932F0-EBB7-48D2-9591-40F3F9E75737}"/>
              </a:ext>
            </a:extLst>
          </p:cNvPr>
          <p:cNvSpPr>
            <a:spLocks noGrp="1"/>
          </p:cNvSpPr>
          <p:nvPr>
            <p:ph type="body" sz="quarter" idx="20" hasCustomPrompt="1"/>
          </p:nvPr>
        </p:nvSpPr>
        <p:spPr>
          <a:xfrm>
            <a:off x="6533315" y="475488"/>
            <a:ext cx="5207070" cy="792162"/>
          </a:xfrm>
        </p:spPr>
        <p:txBody>
          <a:bodyPr anchor="t"/>
          <a:lstStyle>
            <a:lvl1pPr marL="0" indent="0">
              <a:lnSpc>
                <a:spcPct val="95000"/>
              </a:lnSpc>
              <a:spcBef>
                <a:spcPts val="0"/>
              </a:spcBef>
              <a:buNone/>
              <a:defRPr sz="2400" b="0">
                <a:latin typeface="+mj-lt"/>
              </a:defRPr>
            </a:lvl1pPr>
            <a:lvl2pPr marL="338328" indent="0">
              <a:buNone/>
              <a:defRPr/>
            </a:lvl2pPr>
            <a:lvl3pPr marL="685800" indent="0">
              <a:buNone/>
              <a:defRPr/>
            </a:lvl3pPr>
            <a:lvl4pPr marL="1014984" indent="0">
              <a:buNone/>
              <a:defRPr/>
            </a:lvl4pPr>
            <a:lvl5pPr marL="1380744" indent="0">
              <a:buNone/>
              <a:defRPr/>
            </a:lvl5pPr>
          </a:lstStyle>
          <a:p>
            <a:pPr lvl="0"/>
            <a:r>
              <a:rPr lang="en-CA" noProof="0"/>
              <a:t>Optional title</a:t>
            </a:r>
          </a:p>
        </p:txBody>
      </p:sp>
      <p:sp>
        <p:nvSpPr>
          <p:cNvPr id="10" name="Text Placeholder 9">
            <a:extLst>
              <a:ext uri="{FF2B5EF4-FFF2-40B4-BE49-F238E27FC236}">
                <a16:creationId xmlns:a16="http://schemas.microsoft.com/office/drawing/2014/main" id="{86456917-5A0D-4B01-9F9A-CC2545886632}"/>
              </a:ext>
            </a:extLst>
          </p:cNvPr>
          <p:cNvSpPr>
            <a:spLocks noGrp="1"/>
          </p:cNvSpPr>
          <p:nvPr>
            <p:ph type="body" sz="quarter" idx="21" hasCustomPrompt="1"/>
          </p:nvPr>
        </p:nvSpPr>
        <p:spPr>
          <a:xfrm>
            <a:off x="3559180" y="1435608"/>
            <a:ext cx="2463800"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Click to add body copy</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15" name="Content Placeholder 14">
            <a:extLst>
              <a:ext uri="{FF2B5EF4-FFF2-40B4-BE49-F238E27FC236}">
                <a16:creationId xmlns:a16="http://schemas.microsoft.com/office/drawing/2014/main" id="{50063603-5807-4630-8EB7-C1EBC7302DA8}"/>
              </a:ext>
            </a:extLst>
          </p:cNvPr>
          <p:cNvSpPr>
            <a:spLocks noGrp="1"/>
          </p:cNvSpPr>
          <p:nvPr>
            <p:ph sz="quarter" idx="22" hasCustomPrompt="1"/>
          </p:nvPr>
        </p:nvSpPr>
        <p:spPr>
          <a:xfrm>
            <a:off x="6533316" y="1435608"/>
            <a:ext cx="5207580" cy="4597721"/>
          </a:xfrm>
        </p:spPr>
        <p:txBody>
          <a:bodyPr/>
          <a:lstStyle>
            <a:lvl1pPr>
              <a:spcBef>
                <a:spcPts val="600"/>
              </a:spcBef>
              <a:defRPr sz="1400"/>
            </a:lvl1pPr>
            <a:lvl2pPr>
              <a:spcBef>
                <a:spcPts val="600"/>
              </a:spcBef>
              <a:defRPr sz="1400"/>
            </a:lvl2pPr>
            <a:lvl3pPr>
              <a:spcBef>
                <a:spcPts val="600"/>
              </a:spcBef>
              <a:defRPr sz="1400"/>
            </a:lvl3pPr>
            <a:lvl4pPr>
              <a:spcBef>
                <a:spcPts val="600"/>
              </a:spcBef>
              <a:defRPr sz="1400"/>
            </a:lvl4pPr>
            <a:lvl5pPr>
              <a:spcBef>
                <a:spcPts val="600"/>
              </a:spcBef>
              <a:defRPr sz="1400"/>
            </a:lvl5pPr>
            <a:lvl6pPr>
              <a:spcBef>
                <a:spcPts val="600"/>
              </a:spcBef>
              <a:defRPr sz="1400"/>
            </a:lvl6pPr>
            <a:lvl7pPr>
              <a:spcBef>
                <a:spcPts val="600"/>
              </a:spcBef>
              <a:defRPr sz="1400"/>
            </a:lvl7pPr>
            <a:lvl8pPr>
              <a:spcBef>
                <a:spcPts val="600"/>
              </a:spcBef>
              <a:defRPr sz="1400"/>
            </a:lvl8pPr>
            <a:lvl9pPr>
              <a:spcBef>
                <a:spcPts val="600"/>
              </a:spcBef>
              <a:defRPr sz="1400"/>
            </a:lvl9pPr>
          </a:lstStyle>
          <a:p>
            <a:pPr lvl="0"/>
            <a:r>
              <a:rPr lang="en-CA" noProof="0"/>
              <a:t>Add body copy or click icon for other content options</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pic>
        <p:nvPicPr>
          <p:cNvPr id="7" name="Graphic 6">
            <a:extLst>
              <a:ext uri="{FF2B5EF4-FFF2-40B4-BE49-F238E27FC236}">
                <a16:creationId xmlns:a16="http://schemas.microsoft.com/office/drawing/2014/main" id="{97866DF2-0805-D93C-E5E5-C363A19799F9}"/>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6751" y="6275827"/>
            <a:ext cx="1903926" cy="286362"/>
          </a:xfrm>
          <a:prstGeom prst="rect">
            <a:avLst/>
          </a:prstGeom>
        </p:spPr>
      </p:pic>
    </p:spTree>
    <p:extLst>
      <p:ext uri="{BB962C8B-B14F-4D97-AF65-F5344CB8AC3E}">
        <p14:creationId xmlns:p14="http://schemas.microsoft.com/office/powerpoint/2010/main" val="35769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66896-6C98-4CA5-8352-966F1C5B8B94}" type="datetime4">
              <a:rPr lang="en-CA" smtClean="0"/>
              <a:t>May 28, 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Tree>
    <p:extLst>
      <p:ext uri="{BB962C8B-B14F-4D97-AF65-F5344CB8AC3E}">
        <p14:creationId xmlns:p14="http://schemas.microsoft.com/office/powerpoint/2010/main" val="278762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8" name="Marcador de fecha 7">
            <a:extLst>
              <a:ext uri="{FF2B5EF4-FFF2-40B4-BE49-F238E27FC236}">
                <a16:creationId xmlns:a16="http://schemas.microsoft.com/office/drawing/2014/main" id="{71BCF746-52D0-7D0F-04E5-F893D6846ABF}"/>
              </a:ext>
            </a:extLst>
          </p:cNvPr>
          <p:cNvSpPr>
            <a:spLocks noGrp="1"/>
          </p:cNvSpPr>
          <p:nvPr>
            <p:ph type="dt" sz="half" idx="10"/>
          </p:nvPr>
        </p:nvSpPr>
        <p:spPr/>
        <p:txBody>
          <a:bodyPr/>
          <a:lstStyle/>
          <a:p>
            <a:fld id="{B2679580-1DE4-4AED-B4F0-F01E2D77314B}" type="datetime4">
              <a:rPr lang="en-CA" smtClean="0"/>
              <a:t>May 28, 2026</a:t>
            </a:fld>
            <a:endParaRPr lang="en-US" dirty="0"/>
          </a:p>
        </p:txBody>
      </p:sp>
      <p:sp>
        <p:nvSpPr>
          <p:cNvPr id="9" name="Marcador de pie de página 8">
            <a:extLst>
              <a:ext uri="{FF2B5EF4-FFF2-40B4-BE49-F238E27FC236}">
                <a16:creationId xmlns:a16="http://schemas.microsoft.com/office/drawing/2014/main" id="{B979364E-2312-9C2B-AD3E-35C784797222}"/>
              </a:ext>
            </a:extLst>
          </p:cNvPr>
          <p:cNvSpPr>
            <a:spLocks noGrp="1"/>
          </p:cNvSpPr>
          <p:nvPr>
            <p:ph type="ftr" sz="quarter" idx="11"/>
          </p:nvPr>
        </p:nvSpPr>
        <p:spPr/>
        <p:txBody>
          <a:bodyPr/>
          <a:lstStyle/>
          <a:p>
            <a:endParaRPr lang="en-CA" dirty="0"/>
          </a:p>
        </p:txBody>
      </p:sp>
      <p:sp>
        <p:nvSpPr>
          <p:cNvPr id="10" name="Marcador de número de diapositiva 9">
            <a:extLst>
              <a:ext uri="{FF2B5EF4-FFF2-40B4-BE49-F238E27FC236}">
                <a16:creationId xmlns:a16="http://schemas.microsoft.com/office/drawing/2014/main" id="{1887AC74-B603-DC8B-A84D-E2A6E614E790}"/>
              </a:ext>
            </a:extLst>
          </p:cNvPr>
          <p:cNvSpPr>
            <a:spLocks noGrp="1"/>
          </p:cNvSpPr>
          <p:nvPr>
            <p:ph type="sldNum" sz="quarter" idx="12"/>
          </p:nvPr>
        </p:nvSpPr>
        <p:spPr/>
        <p:txBody>
          <a:bodyPr/>
          <a:lstStyle/>
          <a:p>
            <a:fld id="{BB333B34-C87C-402E-ABB0-13B7C9DEBBC4}" type="slidenum">
              <a:rPr lang="en-CA" smtClean="0"/>
              <a:pPr/>
              <a:t>‹#›</a:t>
            </a:fld>
            <a:endParaRPr lang="en-CA" dirty="0"/>
          </a:p>
        </p:txBody>
      </p:sp>
      <p:sp>
        <p:nvSpPr>
          <p:cNvPr id="11" name="Título 10">
            <a:extLst>
              <a:ext uri="{FF2B5EF4-FFF2-40B4-BE49-F238E27FC236}">
                <a16:creationId xmlns:a16="http://schemas.microsoft.com/office/drawing/2014/main" id="{69FA1D3C-68F8-69CC-D280-740F1ACB70C8}"/>
              </a:ext>
            </a:extLst>
          </p:cNvPr>
          <p:cNvSpPr>
            <a:spLocks noGrp="1"/>
          </p:cNvSpPr>
          <p:nvPr>
            <p:ph type="title"/>
          </p:nvPr>
        </p:nvSpPr>
        <p:spPr/>
        <p:txBody>
          <a:bodyPr/>
          <a:lstStyle/>
          <a:p>
            <a:r>
              <a:rPr lang="es-MX"/>
              <a:t>Haz clic para modificar el estilo de título del patrón</a:t>
            </a:r>
          </a:p>
        </p:txBody>
      </p:sp>
    </p:spTree>
    <p:extLst>
      <p:ext uri="{BB962C8B-B14F-4D97-AF65-F5344CB8AC3E}">
        <p14:creationId xmlns:p14="http://schemas.microsoft.com/office/powerpoint/2010/main" val="27393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B2C3B442-1249-4FC3-83EE-3BA61C9623C1}" type="datetime4">
              <a:rPr lang="en-CA" smtClean="0"/>
              <a:t>May 28, 2026</a:t>
            </a:fld>
            <a:endParaRPr lang="en-US"/>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B333B34-C87C-402E-ABB0-13B7C9DEBBC4}" type="slidenum">
              <a:rPr lang="en-CA" smtClean="0"/>
              <a:pPr/>
              <a:t>‹#›</a:t>
            </a:fld>
            <a:endParaRPr lang="en-CA"/>
          </a:p>
        </p:txBody>
      </p:sp>
      <p:pic>
        <p:nvPicPr>
          <p:cNvPr id="7" name="Graphic 6">
            <a:extLst>
              <a:ext uri="{FF2B5EF4-FFF2-40B4-BE49-F238E27FC236}">
                <a16:creationId xmlns:a16="http://schemas.microsoft.com/office/drawing/2014/main" id="{340B4FC1-4F13-A059-933B-59582C2403F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2368096" y="2598393"/>
            <a:ext cx="7506032" cy="1128955"/>
          </a:xfrm>
          <a:prstGeom prst="rect">
            <a:avLst/>
          </a:prstGeom>
        </p:spPr>
      </p:pic>
    </p:spTree>
    <p:extLst>
      <p:ext uri="{BB962C8B-B14F-4D97-AF65-F5344CB8AC3E}">
        <p14:creationId xmlns:p14="http://schemas.microsoft.com/office/powerpoint/2010/main" val="394887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tting start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911C52-8BD4-4F0D-866B-C996C90A70C0}"/>
              </a:ext>
            </a:extLst>
          </p:cNvPr>
          <p:cNvSpPr/>
          <p:nvPr userDrawn="1"/>
        </p:nvSpPr>
        <p:spPr>
          <a:xfrm>
            <a:off x="373167" y="1612907"/>
            <a:ext cx="11367728" cy="3608680"/>
          </a:xfrm>
          <a:prstGeom prst="rect">
            <a:avLst/>
          </a:prstGeom>
        </p:spPr>
        <p:txBody>
          <a:bodyPr wrap="square">
            <a:spAutoFit/>
          </a:bodyPr>
          <a:lstStyle/>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A few recommendations: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Sample slides are included to help you get started. You can edit these sample slides or insert new slides, however it is recommended </a:t>
            </a:r>
            <a:br>
              <a:rPr kumimoji="0" lang="en-US" sz="1400" b="0" i="0" u="none" strike="noStrike" kern="1200" cap="none" spc="0" normalizeH="0" baseline="0" noProof="0" dirty="0">
                <a:ln>
                  <a:noFill/>
                </a:ln>
                <a:solidFill>
                  <a:prstClr val="black"/>
                </a:solidFill>
                <a:effectLst/>
                <a:uLnTx/>
                <a:uFillTx/>
                <a:latin typeface="+mn-lt"/>
                <a:ea typeface="+mn-ea"/>
                <a:cs typeface="+mn-cs"/>
              </a:rPr>
            </a:br>
            <a:r>
              <a:rPr kumimoji="0" lang="en-US" sz="1400" b="0" i="0" u="none" strike="noStrike" kern="1200" cap="none" spc="0" normalizeH="0" baseline="0" noProof="0" dirty="0">
                <a:ln>
                  <a:noFill/>
                </a:ln>
                <a:solidFill>
                  <a:prstClr val="black"/>
                </a:solidFill>
                <a:effectLst/>
                <a:uLnTx/>
                <a:uFillTx/>
                <a:latin typeface="+mn-lt"/>
                <a:ea typeface="+mn-ea"/>
                <a:cs typeface="+mn-cs"/>
              </a:rPr>
              <a:t>you maintain a consistent title and finishing slide.</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Maintain the integrity of the key template features: Ensure consistency in locations and space around the logo, leverage the Manulife JH colour palette and Arial font, and use the icons and images that have been provided for you.</a:t>
            </a:r>
            <a:endParaRPr kumimoji="0" lang="en-US" sz="1400" b="0" i="0" u="none" strike="noStrike" kern="1200" cap="none" spc="0" normalizeH="0" baseline="0" noProof="0" dirty="0">
              <a:ln>
                <a:noFill/>
              </a:ln>
              <a:solidFill>
                <a:schemeClr val="bg1"/>
              </a:solidFill>
              <a:effectLst/>
              <a:uLnTx/>
              <a:uFillTx/>
              <a:latin typeface="Arial" panose="02020503040401060103" pitchFamily="18" charset="0"/>
              <a:ea typeface="+mn-ea"/>
              <a:cs typeface="+mn-cs"/>
            </a:endParaRP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If you have any questions or concerns, please email us at brand@manulife.com.</a:t>
            </a:r>
          </a:p>
          <a:p>
            <a:pPr marL="228600" marR="0" lvl="0" indent="-22860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712" y="950978"/>
            <a:ext cx="11340771"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Getting Started - Official Manulife | John Hancock Template</a:t>
            </a:r>
            <a:endParaRPr lang="en-CA" dirty="0"/>
          </a:p>
        </p:txBody>
      </p:sp>
      <p:sp>
        <p:nvSpPr>
          <p:cNvPr id="2" name="Date Placeholder 1"/>
          <p:cNvSpPr>
            <a:spLocks noGrp="1"/>
          </p:cNvSpPr>
          <p:nvPr userDrawn="1">
            <p:ph type="dt" sz="half" idx="10"/>
          </p:nvPr>
        </p:nvSpPr>
        <p:spPr/>
        <p:txBody>
          <a:bodyPr/>
          <a:lstStyle/>
          <a:p>
            <a:fld id="{61A4BEF5-9A05-4D20-83E5-233E87403DC0}" type="datetime4">
              <a:rPr lang="en-CA" smtClean="0"/>
              <a:t>May 28, 2026</a:t>
            </a:fld>
            <a:endParaRPr/>
          </a:p>
        </p:txBody>
      </p:sp>
      <p:sp>
        <p:nvSpPr>
          <p:cNvPr id="3" name="Footer Placeholder 2"/>
          <p:cNvSpPr>
            <a:spLocks noGrp="1"/>
          </p:cNvSpPr>
          <p:nvPr userDrawn="1">
            <p:ph type="ftr" sz="quarter" idx="11"/>
          </p:nvPr>
        </p:nvSpPr>
        <p:spPr/>
        <p:txBody>
          <a:bodyPr/>
          <a:lstStyle/>
          <a:p>
            <a:endParaRPr/>
          </a:p>
        </p:txBody>
      </p:sp>
      <p:sp>
        <p:nvSpPr>
          <p:cNvPr id="4" name="Slide Number Placeholder 3"/>
          <p:cNvSpPr>
            <a:spLocks noGrp="1"/>
          </p:cNvSpPr>
          <p:nvPr userDrawn="1">
            <p:ph type="sldNum" sz="quarter" idx="12"/>
          </p:nvPr>
        </p:nvSpPr>
        <p:spPr/>
        <p:txBody>
          <a:bodyPr/>
          <a:lstStyle/>
          <a:p>
            <a:fld id="{BB333B34-C87C-402E-ABB0-13B7C9DEBBC4}" type="slidenum">
              <a:rPr/>
              <a:t>‹#›</a:t>
            </a:fld>
            <a:endParaRPr/>
          </a:p>
        </p:txBody>
      </p:sp>
      <p:sp>
        <p:nvSpPr>
          <p:cNvPr id="9" name="Rectangle 8">
            <a:extLst>
              <a:ext uri="{FF2B5EF4-FFF2-40B4-BE49-F238E27FC236}">
                <a16:creationId xmlns:a16="http://schemas.microsoft.com/office/drawing/2014/main" id="{A153B09A-151F-464A-973F-FF30F816F5E8}"/>
              </a:ext>
            </a:extLst>
          </p:cNvPr>
          <p:cNvSpPr/>
          <p:nvPr userDrawn="1"/>
        </p:nvSpPr>
        <p:spPr>
          <a:xfrm>
            <a:off x="455613" y="362061"/>
            <a:ext cx="2636940"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pic>
        <p:nvPicPr>
          <p:cNvPr id="33" name="Picture 32">
            <a:extLst>
              <a:ext uri="{FF2B5EF4-FFF2-40B4-BE49-F238E27FC236}">
                <a16:creationId xmlns:a16="http://schemas.microsoft.com/office/drawing/2014/main" id="{83022691-4476-4503-AEC4-4E3D602C4539}"/>
              </a:ext>
            </a:extLst>
          </p:cNvPr>
          <p:cNvPicPr>
            <a:picLocks noChangeAspect="1"/>
          </p:cNvPicPr>
          <p:nvPr userDrawn="1"/>
        </p:nvPicPr>
        <p:blipFill>
          <a:blip r:embed="rId2"/>
          <a:stretch>
            <a:fillRect/>
          </a:stretch>
        </p:blipFill>
        <p:spPr>
          <a:xfrm>
            <a:off x="9512040" y="3425640"/>
            <a:ext cx="1484800" cy="835200"/>
          </a:xfrm>
          <a:prstGeom prst="rect">
            <a:avLst/>
          </a:prstGeom>
          <a:ln w="3175">
            <a:solidFill>
              <a:schemeClr val="bg2"/>
            </a:solidFill>
          </a:ln>
        </p:spPr>
      </p:pic>
      <p:pic>
        <p:nvPicPr>
          <p:cNvPr id="35" name="Picture 34">
            <a:extLst>
              <a:ext uri="{FF2B5EF4-FFF2-40B4-BE49-F238E27FC236}">
                <a16:creationId xmlns:a16="http://schemas.microsoft.com/office/drawing/2014/main" id="{E58F85AF-5E02-462B-9017-51964339534F}"/>
              </a:ext>
            </a:extLst>
          </p:cNvPr>
          <p:cNvPicPr>
            <a:picLocks noChangeAspect="1"/>
          </p:cNvPicPr>
          <p:nvPr userDrawn="1"/>
        </p:nvPicPr>
        <p:blipFill>
          <a:blip r:embed="rId3"/>
          <a:stretch>
            <a:fillRect/>
          </a:stretch>
        </p:blipFill>
        <p:spPr>
          <a:xfrm>
            <a:off x="9892858" y="4458546"/>
            <a:ext cx="1484800" cy="835200"/>
          </a:xfrm>
          <a:prstGeom prst="rect">
            <a:avLst/>
          </a:prstGeom>
          <a:ln w="3175">
            <a:solidFill>
              <a:schemeClr val="bg2"/>
            </a:solidFill>
          </a:ln>
        </p:spPr>
      </p:pic>
      <p:pic>
        <p:nvPicPr>
          <p:cNvPr id="37" name="Picture 36">
            <a:extLst>
              <a:ext uri="{FF2B5EF4-FFF2-40B4-BE49-F238E27FC236}">
                <a16:creationId xmlns:a16="http://schemas.microsoft.com/office/drawing/2014/main" id="{9AB977B2-B1EB-4E55-9D9C-942A7C77D72B}"/>
              </a:ext>
            </a:extLst>
          </p:cNvPr>
          <p:cNvPicPr>
            <a:picLocks noChangeAspect="1"/>
          </p:cNvPicPr>
          <p:nvPr userDrawn="1"/>
        </p:nvPicPr>
        <p:blipFill>
          <a:blip r:embed="rId4"/>
          <a:stretch>
            <a:fillRect/>
          </a:stretch>
        </p:blipFill>
        <p:spPr>
          <a:xfrm>
            <a:off x="8996829" y="3730678"/>
            <a:ext cx="1484800" cy="835200"/>
          </a:xfrm>
          <a:prstGeom prst="rect">
            <a:avLst/>
          </a:prstGeom>
          <a:ln w="3175">
            <a:solidFill>
              <a:schemeClr val="bg2"/>
            </a:solidFill>
          </a:ln>
        </p:spPr>
      </p:pic>
      <p:pic>
        <p:nvPicPr>
          <p:cNvPr id="39" name="Picture 38">
            <a:extLst>
              <a:ext uri="{FF2B5EF4-FFF2-40B4-BE49-F238E27FC236}">
                <a16:creationId xmlns:a16="http://schemas.microsoft.com/office/drawing/2014/main" id="{953F76B4-65E2-47C5-9036-14952CEB0190}"/>
              </a:ext>
            </a:extLst>
          </p:cNvPr>
          <p:cNvPicPr>
            <a:picLocks noChangeAspect="1"/>
          </p:cNvPicPr>
          <p:nvPr userDrawn="1"/>
        </p:nvPicPr>
        <p:blipFill>
          <a:blip r:embed="rId5"/>
          <a:stretch>
            <a:fillRect/>
          </a:stretch>
        </p:blipFill>
        <p:spPr>
          <a:xfrm>
            <a:off x="9414603" y="4739426"/>
            <a:ext cx="1484800" cy="835200"/>
          </a:xfrm>
          <a:prstGeom prst="rect">
            <a:avLst/>
          </a:prstGeom>
          <a:ln w="3175">
            <a:solidFill>
              <a:schemeClr val="bg2"/>
            </a:solidFill>
          </a:ln>
        </p:spPr>
      </p:pic>
      <p:pic>
        <p:nvPicPr>
          <p:cNvPr id="41" name="Picture 40">
            <a:extLst>
              <a:ext uri="{FF2B5EF4-FFF2-40B4-BE49-F238E27FC236}">
                <a16:creationId xmlns:a16="http://schemas.microsoft.com/office/drawing/2014/main" id="{8FEBB7B1-1CC1-4AE7-B4C9-23E27455F8B1}"/>
              </a:ext>
            </a:extLst>
          </p:cNvPr>
          <p:cNvPicPr>
            <a:picLocks noChangeAspect="1"/>
          </p:cNvPicPr>
          <p:nvPr userDrawn="1"/>
        </p:nvPicPr>
        <p:blipFill>
          <a:blip r:embed="rId6"/>
          <a:stretch>
            <a:fillRect/>
          </a:stretch>
        </p:blipFill>
        <p:spPr>
          <a:xfrm>
            <a:off x="8518608" y="4112587"/>
            <a:ext cx="1484800" cy="835200"/>
          </a:xfrm>
          <a:prstGeom prst="rect">
            <a:avLst/>
          </a:prstGeom>
          <a:ln w="3175">
            <a:solidFill>
              <a:schemeClr val="bg2"/>
            </a:solidFill>
          </a:ln>
        </p:spPr>
      </p:pic>
      <p:pic>
        <p:nvPicPr>
          <p:cNvPr id="43" name="Picture 42">
            <a:extLst>
              <a:ext uri="{FF2B5EF4-FFF2-40B4-BE49-F238E27FC236}">
                <a16:creationId xmlns:a16="http://schemas.microsoft.com/office/drawing/2014/main" id="{08D7E853-5B4D-4A65-977D-FE0BC54CCB6B}"/>
              </a:ext>
            </a:extLst>
          </p:cNvPr>
          <p:cNvPicPr>
            <a:picLocks noChangeAspect="1"/>
          </p:cNvPicPr>
          <p:nvPr userDrawn="1"/>
        </p:nvPicPr>
        <p:blipFill>
          <a:blip r:embed="rId7"/>
          <a:stretch>
            <a:fillRect/>
          </a:stretch>
        </p:blipFill>
        <p:spPr>
          <a:xfrm>
            <a:off x="8884029" y="5109805"/>
            <a:ext cx="1484800" cy="835200"/>
          </a:xfrm>
          <a:prstGeom prst="rect">
            <a:avLst/>
          </a:prstGeom>
          <a:ln w="3175">
            <a:solidFill>
              <a:schemeClr val="bg2"/>
            </a:solidFill>
          </a:ln>
        </p:spPr>
      </p:pic>
      <p:pic>
        <p:nvPicPr>
          <p:cNvPr id="45" name="Picture 44">
            <a:extLst>
              <a:ext uri="{FF2B5EF4-FFF2-40B4-BE49-F238E27FC236}">
                <a16:creationId xmlns:a16="http://schemas.microsoft.com/office/drawing/2014/main" id="{A0802623-8F34-4680-A0A8-6C2D7E9817F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8027869" y="4395050"/>
            <a:ext cx="1483474" cy="835200"/>
          </a:xfrm>
          <a:prstGeom prst="rect">
            <a:avLst/>
          </a:prstGeom>
          <a:ln w="3175">
            <a:solidFill>
              <a:schemeClr val="bg2"/>
            </a:solidFill>
          </a:ln>
        </p:spPr>
      </p:pic>
      <p:pic>
        <p:nvPicPr>
          <p:cNvPr id="47" name="Picture 46">
            <a:extLst>
              <a:ext uri="{FF2B5EF4-FFF2-40B4-BE49-F238E27FC236}">
                <a16:creationId xmlns:a16="http://schemas.microsoft.com/office/drawing/2014/main" id="{CCDA9018-CAA4-4C3F-9162-609996A895C7}"/>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8433940" y="5436168"/>
            <a:ext cx="1483474" cy="835200"/>
          </a:xfrm>
          <a:prstGeom prst="rect">
            <a:avLst/>
          </a:prstGeom>
          <a:ln w="3175">
            <a:solidFill>
              <a:schemeClr val="bg2"/>
            </a:solidFill>
          </a:ln>
        </p:spPr>
      </p:pic>
    </p:spTree>
    <p:extLst>
      <p:ext uri="{BB962C8B-B14F-4D97-AF65-F5344CB8AC3E}">
        <p14:creationId xmlns:p14="http://schemas.microsoft.com/office/powerpoint/2010/main" val="140848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tting started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AEFE4F-0F92-4552-840C-017A9BE862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88325" y="3559635"/>
            <a:ext cx="3415552" cy="1828800"/>
          </a:xfrm>
          <a:prstGeom prst="rect">
            <a:avLst/>
          </a:prstGeom>
          <a:ln w="3175">
            <a:solidFill>
              <a:schemeClr val="bg2">
                <a:lumMod val="60000"/>
                <a:lumOff val="40000"/>
              </a:schemeClr>
            </a:solidFill>
          </a:ln>
        </p:spPr>
      </p:pic>
      <p:pic>
        <p:nvPicPr>
          <p:cNvPr id="8" name="Picture 7">
            <a:extLst>
              <a:ext uri="{FF2B5EF4-FFF2-40B4-BE49-F238E27FC236}">
                <a16:creationId xmlns:a16="http://schemas.microsoft.com/office/drawing/2014/main" id="{EDE81201-8EAF-4023-BE52-1D3606211C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2235" y="3559635"/>
            <a:ext cx="3074894" cy="1828800"/>
          </a:xfrm>
          <a:prstGeom prst="rect">
            <a:avLst/>
          </a:prstGeom>
          <a:ln w="3175">
            <a:solidFill>
              <a:schemeClr val="bg2">
                <a:lumMod val="60000"/>
                <a:lumOff val="40000"/>
              </a:schemeClr>
            </a:solidFill>
          </a:ln>
        </p:spPr>
      </p:pic>
      <p:sp>
        <p:nvSpPr>
          <p:cNvPr id="17" name="Rectangle 16">
            <a:extLst>
              <a:ext uri="{FF2B5EF4-FFF2-40B4-BE49-F238E27FC236}">
                <a16:creationId xmlns:a16="http://schemas.microsoft.com/office/drawing/2014/main" id="{99911C52-8BD4-4F0D-866B-C996C90A70C0}"/>
              </a:ext>
            </a:extLst>
          </p:cNvPr>
          <p:cNvSpPr/>
          <p:nvPr userDrawn="1"/>
        </p:nvSpPr>
        <p:spPr>
          <a:xfrm>
            <a:off x="373167" y="1622705"/>
            <a:ext cx="5369604" cy="1372683"/>
          </a:xfrm>
          <a:prstGeom prst="rect">
            <a:avLst/>
          </a:prstGeom>
        </p:spPr>
        <p:txBody>
          <a:bodyPr wrap="square">
            <a:spAutoFit/>
          </a:bodyPr>
          <a:lstStyle/>
          <a:p>
            <a:pPr marL="0" indent="0">
              <a:lnSpc>
                <a:spcPct val="95000"/>
              </a:lnSpc>
              <a:spcBef>
                <a:spcPts val="1200"/>
              </a:spcBef>
              <a:buNone/>
            </a:pPr>
            <a:r>
              <a:rPr lang="en-US" sz="1400" b="1" dirty="0"/>
              <a:t>To insert a new slide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Click the bottom of the New Slide button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using </a:t>
            </a:r>
            <a:r>
              <a:rPr lang="en-US" sz="1400" dirty="0"/>
              <a:t>the default boxes provided.</a:t>
            </a:r>
          </a:p>
        </p:txBody>
      </p:sp>
      <p:sp>
        <p:nvSpPr>
          <p:cNvPr id="15" name="Rectangle 14">
            <a:extLst>
              <a:ext uri="{FF2B5EF4-FFF2-40B4-BE49-F238E27FC236}">
                <a16:creationId xmlns:a16="http://schemas.microsoft.com/office/drawing/2014/main" id="{11E92F06-F4FB-4621-9169-B57FD0A41EED}"/>
              </a:ext>
            </a:extLst>
          </p:cNvPr>
          <p:cNvSpPr/>
          <p:nvPr userDrawn="1"/>
        </p:nvSpPr>
        <p:spPr>
          <a:xfrm>
            <a:off x="381712" y="950978"/>
            <a:ext cx="5241421" cy="461665"/>
          </a:xfrm>
          <a:prstGeom prst="rect">
            <a:avLst/>
          </a:prstGeom>
        </p:spPr>
        <p:txBody>
          <a:bodyPr wrap="square">
            <a:spAutoFit/>
          </a:bodyPr>
          <a:lstStyle/>
          <a:p>
            <a:r>
              <a:rPr kumimoji="0" lang="en-US" sz="2400" b="1" i="0" u="none" strike="noStrike" kern="1200" cap="none" spc="0" normalizeH="0" baseline="0" noProof="0" dirty="0">
                <a:ln>
                  <a:noFill/>
                </a:ln>
                <a:solidFill>
                  <a:prstClr val="black"/>
                </a:solidFill>
                <a:effectLst/>
                <a:uLnTx/>
                <a:uFillTx/>
                <a:latin typeface="+mn-lt"/>
                <a:ea typeface="+mj-ea"/>
                <a:cs typeface="+mj-cs"/>
              </a:rPr>
              <a:t>To Insert or Change a Slide</a:t>
            </a:r>
            <a:endParaRPr lang="en-CA" dirty="0"/>
          </a:p>
        </p:txBody>
      </p:sp>
      <p:sp>
        <p:nvSpPr>
          <p:cNvPr id="2" name="Date Placeholder 1"/>
          <p:cNvSpPr>
            <a:spLocks noGrp="1"/>
          </p:cNvSpPr>
          <p:nvPr>
            <p:ph type="dt" sz="half" idx="10"/>
          </p:nvPr>
        </p:nvSpPr>
        <p:spPr/>
        <p:txBody>
          <a:bodyPr/>
          <a:lstStyle/>
          <a:p>
            <a:fld id="{9C607C0D-E009-46A8-9602-4C9F4E3543F3}" type="datetime4">
              <a:rPr lang="en-CA" smtClean="0"/>
              <a:t>May 28, 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16" name="Rectangle 15">
            <a:extLst>
              <a:ext uri="{FF2B5EF4-FFF2-40B4-BE49-F238E27FC236}">
                <a16:creationId xmlns:a16="http://schemas.microsoft.com/office/drawing/2014/main" id="{F1C17CB5-F2BE-4A24-9128-54B915A02C7D}"/>
              </a:ext>
            </a:extLst>
          </p:cNvPr>
          <p:cNvSpPr/>
          <p:nvPr userDrawn="1"/>
        </p:nvSpPr>
        <p:spPr>
          <a:xfrm>
            <a:off x="455613" y="362061"/>
            <a:ext cx="2636940"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
        <p:nvSpPr>
          <p:cNvPr id="19" name="Rectangle 18">
            <a:extLst>
              <a:ext uri="{FF2B5EF4-FFF2-40B4-BE49-F238E27FC236}">
                <a16:creationId xmlns:a16="http://schemas.microsoft.com/office/drawing/2014/main" id="{F013F073-27F8-44C6-86F2-1BFB52DCC02D}"/>
              </a:ext>
            </a:extLst>
          </p:cNvPr>
          <p:cNvSpPr/>
          <p:nvPr userDrawn="1"/>
        </p:nvSpPr>
        <p:spPr>
          <a:xfrm>
            <a:off x="6471692" y="1622705"/>
            <a:ext cx="5261520" cy="1731243"/>
          </a:xfrm>
          <a:prstGeom prst="rect">
            <a:avLst/>
          </a:prstGeom>
        </p:spPr>
        <p:txBody>
          <a:bodyPr wrap="square">
            <a:spAutoFit/>
          </a:bodyPr>
          <a:lstStyle/>
          <a:p>
            <a:pPr marL="0" indent="0">
              <a:lnSpc>
                <a:spcPct val="95000"/>
              </a:lnSpc>
              <a:spcBef>
                <a:spcPts val="1200"/>
              </a:spcBef>
              <a:buNone/>
            </a:pPr>
            <a:r>
              <a:rPr lang="en-US" sz="1400" b="1" dirty="0"/>
              <a:t>To change the layout of an existing slide </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lang="en-US" sz="1400" dirty="0"/>
              <a:t>Go </a:t>
            </a:r>
            <a:r>
              <a:rPr kumimoji="0" lang="en-US" sz="1400" b="0" i="0" u="none" strike="noStrike" kern="1200" cap="none" spc="0" normalizeH="0" baseline="0" dirty="0">
                <a:ln>
                  <a:noFill/>
                </a:ln>
                <a:solidFill>
                  <a:prstClr val="black"/>
                </a:solidFill>
                <a:effectLst/>
                <a:uLnTx/>
                <a:uFillTx/>
                <a:latin typeface="+mn-lt"/>
                <a:ea typeface="+mn-ea"/>
                <a:cs typeface="+mn-cs"/>
              </a:rPr>
              <a:t>to the slide you want to change.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Select Layout on the Home tab.</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Choose a new layout from the gallery.</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Add content </a:t>
            </a:r>
            <a:r>
              <a:rPr lang="en-US" sz="1400" dirty="0"/>
              <a:t>using the default boxes provided.</a:t>
            </a:r>
          </a:p>
        </p:txBody>
      </p:sp>
      <p:cxnSp>
        <p:nvCxnSpPr>
          <p:cNvPr id="13" name="Straight Connector 12">
            <a:extLst>
              <a:ext uri="{FF2B5EF4-FFF2-40B4-BE49-F238E27FC236}">
                <a16:creationId xmlns:a16="http://schemas.microsoft.com/office/drawing/2014/main" id="{D881C36F-DB11-4377-82A5-7916E869C5A2}"/>
              </a:ext>
            </a:extLst>
          </p:cNvPr>
          <p:cNvCxnSpPr>
            <a:cxnSpLocks/>
          </p:cNvCxnSpPr>
          <p:nvPr userDrawn="1"/>
        </p:nvCxnSpPr>
        <p:spPr>
          <a:xfrm>
            <a:off x="6094412" y="1655840"/>
            <a:ext cx="0" cy="389283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4374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tting started 3">
    <p:spTree>
      <p:nvGrpSpPr>
        <p:cNvPr id="1" name=""/>
        <p:cNvGrpSpPr/>
        <p:nvPr/>
      </p:nvGrpSpPr>
      <p:grpSpPr>
        <a:xfrm>
          <a:off x="0" y="0"/>
          <a:ext cx="0" cy="0"/>
          <a:chOff x="0" y="0"/>
          <a:chExt cx="0" cy="0"/>
        </a:xfrm>
      </p:grpSpPr>
      <p:sp>
        <p:nvSpPr>
          <p:cNvPr id="26" name="Content Placeholder 3">
            <a:extLst>
              <a:ext uri="{FF2B5EF4-FFF2-40B4-BE49-F238E27FC236}">
                <a16:creationId xmlns:a16="http://schemas.microsoft.com/office/drawing/2014/main" id="{C414DEA0-13FF-4DE4-9D76-9E6417F4FE5D}"/>
              </a:ext>
            </a:extLst>
          </p:cNvPr>
          <p:cNvSpPr txBox="1">
            <a:spLocks/>
          </p:cNvSpPr>
          <p:nvPr userDrawn="1"/>
        </p:nvSpPr>
        <p:spPr>
          <a:xfrm>
            <a:off x="6889685" y="1656090"/>
            <a:ext cx="2068806" cy="2383371"/>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a:lnSpc>
                <a:spcPct val="95000"/>
              </a:lnSpc>
              <a:spcBef>
                <a:spcPts val="1200"/>
              </a:spcBef>
              <a:buSzPct val="115000"/>
            </a:pPr>
            <a:r>
              <a:rPr lang="en-US" sz="1400" dirty="0"/>
              <a:t>Primary colours Green and Blue may be used interchangeably across the organization.</a:t>
            </a:r>
          </a:p>
          <a:p>
            <a:pPr>
              <a:lnSpc>
                <a:spcPct val="95000"/>
              </a:lnSpc>
              <a:spcBef>
                <a:spcPts val="1200"/>
              </a:spcBef>
              <a:buSzPct val="115000"/>
            </a:pPr>
            <a:r>
              <a:rPr lang="en-US" sz="1400" dirty="0"/>
              <a:t>Text colour: use black or white reverse text.</a:t>
            </a:r>
          </a:p>
          <a:p>
            <a:pPr>
              <a:lnSpc>
                <a:spcPct val="95000"/>
              </a:lnSpc>
              <a:spcBef>
                <a:spcPts val="1200"/>
              </a:spcBef>
              <a:buSzPct val="115000"/>
            </a:pPr>
            <a:r>
              <a:rPr lang="en-US" sz="1400" dirty="0"/>
              <a:t>Charts and graphics only: use any of the primary or secondary colours provided.</a:t>
            </a:r>
          </a:p>
        </p:txBody>
      </p:sp>
      <p:cxnSp>
        <p:nvCxnSpPr>
          <p:cNvPr id="25" name="Straight Connector 24">
            <a:extLst>
              <a:ext uri="{FF2B5EF4-FFF2-40B4-BE49-F238E27FC236}">
                <a16:creationId xmlns:a16="http://schemas.microsoft.com/office/drawing/2014/main" id="{0EE1E742-A967-4A3E-9F77-DA40A8E46B45}"/>
              </a:ext>
            </a:extLst>
          </p:cNvPr>
          <p:cNvCxnSpPr>
            <a:cxnSpLocks/>
          </p:cNvCxnSpPr>
          <p:nvPr userDrawn="1"/>
        </p:nvCxnSpPr>
        <p:spPr>
          <a:xfrm>
            <a:off x="9271563" y="1656090"/>
            <a:ext cx="0" cy="461771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2" name="Date Placeholder 1"/>
          <p:cNvSpPr>
            <a:spLocks noGrp="1"/>
          </p:cNvSpPr>
          <p:nvPr>
            <p:ph type="dt" sz="half" idx="10"/>
          </p:nvPr>
        </p:nvSpPr>
        <p:spPr/>
        <p:txBody>
          <a:bodyPr/>
          <a:lstStyle/>
          <a:p>
            <a:fld id="{CF2A9D3C-3137-4F15-BA72-B988755605E7}" type="datetime4">
              <a:rPr lang="en-CA" smtClean="0"/>
              <a:t>May 28, 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B333B34-C87C-402E-ABB0-13B7C9DEBBC4}" type="slidenum">
              <a:rPr/>
              <a:t>‹#›</a:t>
            </a:fld>
            <a:endParaRPr/>
          </a:p>
        </p:txBody>
      </p:sp>
      <p:sp>
        <p:nvSpPr>
          <p:cNvPr id="27" name="Title 5">
            <a:extLst>
              <a:ext uri="{FF2B5EF4-FFF2-40B4-BE49-F238E27FC236}">
                <a16:creationId xmlns:a16="http://schemas.microsoft.com/office/drawing/2014/main" id="{AEA8B13C-3D00-4B76-989C-A1F6F0840923}"/>
              </a:ext>
            </a:extLst>
          </p:cNvPr>
          <p:cNvSpPr txBox="1">
            <a:spLocks/>
          </p:cNvSpPr>
          <p:nvPr userDrawn="1"/>
        </p:nvSpPr>
        <p:spPr>
          <a:xfrm>
            <a:off x="455613" y="1032065"/>
            <a:ext cx="5186700" cy="4931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baseline="0">
                <a:solidFill>
                  <a:schemeClr val="tx1"/>
                </a:solidFill>
                <a:latin typeface="+mj-lt"/>
                <a:ea typeface="+mj-ea"/>
                <a:cs typeface="+mj-cs"/>
              </a:defRPr>
            </a:lvl1pPr>
          </a:lstStyle>
          <a:p>
            <a:r>
              <a:rPr lang="en-US" b="1" dirty="0"/>
              <a:t>Colours &amp; Images</a:t>
            </a:r>
          </a:p>
        </p:txBody>
      </p:sp>
      <p:sp>
        <p:nvSpPr>
          <p:cNvPr id="20" name="Content Placeholder 3">
            <a:extLst>
              <a:ext uri="{FF2B5EF4-FFF2-40B4-BE49-F238E27FC236}">
                <a16:creationId xmlns:a16="http://schemas.microsoft.com/office/drawing/2014/main" id="{3F1EF2E9-1005-4071-B482-10D7F95E3EF3}"/>
              </a:ext>
            </a:extLst>
          </p:cNvPr>
          <p:cNvSpPr txBox="1">
            <a:spLocks/>
          </p:cNvSpPr>
          <p:nvPr userDrawn="1"/>
        </p:nvSpPr>
        <p:spPr>
          <a:xfrm>
            <a:off x="9512407" y="1656090"/>
            <a:ext cx="2228488" cy="4130085"/>
          </a:xfrm>
          <a:prstGeom prst="rect">
            <a:avLst/>
          </a:prstGeom>
        </p:spPr>
        <p:txBody>
          <a:bodyPr vert="horz" lIns="0" tIns="0" rIns="0" bIns="0" rtlCol="0">
            <a:noAutofit/>
          </a:bodyPr>
          <a:lstStyle>
            <a:lvl1pPr marL="227013" indent="-227013" algn="l" defTabSz="914400" rtl="0" eaLnBrk="1" latinLnBrk="0" hangingPunct="1">
              <a:lnSpc>
                <a:spcPct val="100000"/>
              </a:lnSpc>
              <a:spcBef>
                <a:spcPts val="2400"/>
              </a:spcBef>
              <a:buClr>
                <a:schemeClr val="tx1"/>
              </a:buClr>
              <a:buSzPct val="130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100000"/>
              </a:lnSpc>
              <a:spcBef>
                <a:spcPts val="1800"/>
              </a:spcBef>
              <a:buClr>
                <a:schemeClr val="tx1"/>
              </a:buClr>
              <a:buSzPct val="130000"/>
              <a:buFont typeface="Arial" panose="020B0604020202020204" pitchFamily="34" charset="0"/>
              <a:buChar char="•"/>
              <a:defRPr sz="1400" kern="1200">
                <a:solidFill>
                  <a:schemeClr val="tx1"/>
                </a:solidFill>
                <a:latin typeface="+mn-lt"/>
                <a:ea typeface="+mn-ea"/>
                <a:cs typeface="+mn-cs"/>
              </a:defRPr>
            </a:lvl5pPr>
            <a:lvl6pPr marL="1965960"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6pPr>
            <a:lvl7pPr marL="2322576"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7pPr>
            <a:lvl8pPr marL="2679192"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8pPr>
            <a:lvl9pPr marL="3035808" indent="-228600" algn="l" defTabSz="914400" rtl="0" eaLnBrk="1" latinLnBrk="0" hangingPunct="1">
              <a:lnSpc>
                <a:spcPct val="90000"/>
              </a:lnSpc>
              <a:spcBef>
                <a:spcPts val="600"/>
              </a:spcBef>
              <a:buClr>
                <a:schemeClr val="accent1"/>
              </a:buClr>
              <a:buSzPct val="115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200"/>
              </a:spcBef>
              <a:spcAft>
                <a:spcPts val="0"/>
              </a:spcAft>
              <a:buClrTx/>
              <a:buSzPct val="100000"/>
              <a:buFont typeface="Arial" panose="020B0604020202020204" pitchFamily="34" charset="0"/>
              <a:buNone/>
              <a:tabLst/>
              <a:defRPr/>
            </a:pPr>
            <a:r>
              <a:rPr lang="en-US" sz="1400" b="1" dirty="0"/>
              <a:t>Embedded Colour Palette</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Branded colours are embedded in the template for your immediate use.</a:t>
            </a: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4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100" b="0" i="0" u="none" strike="noStrike" kern="1200" cap="none" spc="0" normalizeH="0" baseline="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5000"/>
              </a:lnSpc>
              <a:spcBef>
                <a:spcPts val="1200"/>
              </a:spcBef>
              <a:spcAft>
                <a:spcPts val="0"/>
              </a:spcAft>
              <a:buClrTx/>
              <a:buSzPct val="100000"/>
              <a:buFont typeface="Arial" panose="020B0604020202020204" pitchFamily="34" charset="0"/>
              <a:buChar char="•"/>
              <a:tabLst/>
              <a:defRPr/>
            </a:pPr>
            <a:endParaRPr kumimoji="0" lang="en-US" sz="500" b="0" i="0" u="none" strike="noStrike" kern="1200" cap="none" spc="0" normalizeH="0" baseline="0" dirty="0">
              <a:ln>
                <a:noFill/>
              </a:ln>
              <a:solidFill>
                <a:prstClr val="black"/>
              </a:solidFill>
              <a:effectLst/>
              <a:uLnTx/>
              <a:uFillTx/>
              <a:latin typeface="+mn-lt"/>
              <a:ea typeface="+mn-ea"/>
              <a:cs typeface="+mn-cs"/>
            </a:endParaRPr>
          </a:p>
          <a:p>
            <a:pPr marL="0" indent="0">
              <a:lnSpc>
                <a:spcPct val="95000"/>
              </a:lnSpc>
              <a:spcBef>
                <a:spcPts val="1200"/>
              </a:spcBef>
              <a:buNone/>
            </a:pPr>
            <a:r>
              <a:rPr lang="en-US" sz="1400" b="1" dirty="0"/>
              <a:t>Images</a:t>
            </a:r>
          </a:p>
          <a:p>
            <a:pPr marL="228600" marR="0" lvl="0" indent="-228600" algn="l" defTabSz="914400" rtl="0" eaLnBrk="1" fontAlgn="auto" latinLnBrk="0" hangingPunct="1">
              <a:lnSpc>
                <a:spcPct val="95000"/>
              </a:lnSpc>
              <a:spcBef>
                <a:spcPts val="1200"/>
              </a:spcBef>
              <a:spcAft>
                <a:spcPts val="0"/>
              </a:spcAft>
              <a:buClrTx/>
              <a:buSzPct val="115000"/>
              <a:buFont typeface="Arial" panose="020B0604020202020204" pitchFamily="34" charset="0"/>
              <a:buChar char="•"/>
              <a:tabLst/>
              <a:defRPr/>
            </a:pPr>
            <a:r>
              <a:rPr kumimoji="0" lang="en-US" sz="1400" b="0" i="0" u="none" strike="noStrike" kern="1200" cap="none" spc="0" normalizeH="0" baseline="0" dirty="0">
                <a:ln>
                  <a:noFill/>
                </a:ln>
                <a:solidFill>
                  <a:prstClr val="black"/>
                </a:solidFill>
                <a:effectLst/>
                <a:uLnTx/>
                <a:uFillTx/>
                <a:latin typeface="+mn-lt"/>
                <a:ea typeface="+mn-ea"/>
                <a:cs typeface="+mn-cs"/>
              </a:rPr>
              <a:t>You can add your own copyright free photos</a:t>
            </a:r>
            <a:br>
              <a:rPr kumimoji="0" lang="en-US" sz="1400" b="0" i="0" u="none" strike="noStrike" kern="1200" cap="none" spc="0" normalizeH="0" baseline="0" dirty="0">
                <a:ln>
                  <a:noFill/>
                </a:ln>
                <a:solidFill>
                  <a:prstClr val="black"/>
                </a:solidFill>
                <a:effectLst/>
                <a:uLnTx/>
                <a:uFillTx/>
                <a:latin typeface="+mn-lt"/>
                <a:ea typeface="+mn-ea"/>
                <a:cs typeface="+mn-cs"/>
              </a:rPr>
            </a:br>
            <a:r>
              <a:rPr kumimoji="0" lang="en-US" sz="1400" b="0" i="0" u="none" strike="noStrike" kern="1200" cap="none" spc="0" normalizeH="0" baseline="0" dirty="0">
                <a:ln>
                  <a:noFill/>
                </a:ln>
                <a:solidFill>
                  <a:prstClr val="black"/>
                </a:solidFill>
                <a:effectLst/>
                <a:uLnTx/>
                <a:uFillTx/>
                <a:latin typeface="+mn-lt"/>
                <a:ea typeface="+mn-ea"/>
                <a:cs typeface="+mn-cs"/>
              </a:rPr>
              <a:t>to customize your content slides.</a:t>
            </a:r>
          </a:p>
        </p:txBody>
      </p:sp>
      <p:grpSp>
        <p:nvGrpSpPr>
          <p:cNvPr id="10" name="Group 9">
            <a:extLst>
              <a:ext uri="{FF2B5EF4-FFF2-40B4-BE49-F238E27FC236}">
                <a16:creationId xmlns:a16="http://schemas.microsoft.com/office/drawing/2014/main" id="{28CE9538-62AC-466B-9B79-0BD8ED5ABE3C}"/>
              </a:ext>
            </a:extLst>
          </p:cNvPr>
          <p:cNvGrpSpPr/>
          <p:nvPr userDrawn="1"/>
        </p:nvGrpSpPr>
        <p:grpSpPr>
          <a:xfrm>
            <a:off x="9754758" y="2989467"/>
            <a:ext cx="1626433" cy="1817208"/>
            <a:chOff x="6808033" y="2485869"/>
            <a:chExt cx="1626433" cy="1817208"/>
          </a:xfrm>
        </p:grpSpPr>
        <p:pic>
          <p:nvPicPr>
            <p:cNvPr id="7" name="Picture 6">
              <a:extLst>
                <a:ext uri="{FF2B5EF4-FFF2-40B4-BE49-F238E27FC236}">
                  <a16:creationId xmlns:a16="http://schemas.microsoft.com/office/drawing/2014/main" id="{8DB967C5-76A1-4C6C-AC66-CAE652DC4F4B}"/>
                </a:ext>
              </a:extLst>
            </p:cNvPr>
            <p:cNvPicPr>
              <a:picLocks noChangeAspect="1"/>
            </p:cNvPicPr>
            <p:nvPr userDrawn="1"/>
          </p:nvPicPr>
          <p:blipFill rotWithShape="1">
            <a:blip r:embed="rId2"/>
            <a:srcRect l="796" t="1136" r="1057"/>
            <a:stretch/>
          </p:blipFill>
          <p:spPr>
            <a:xfrm>
              <a:off x="6808033" y="2485869"/>
              <a:ext cx="1626433" cy="1817208"/>
            </a:xfrm>
            <a:prstGeom prst="rect">
              <a:avLst/>
            </a:prstGeom>
            <a:ln w="3175">
              <a:solidFill>
                <a:schemeClr val="bg2">
                  <a:lumMod val="60000"/>
                  <a:lumOff val="40000"/>
                </a:schemeClr>
              </a:solidFill>
            </a:ln>
          </p:spPr>
        </p:pic>
        <p:sp>
          <p:nvSpPr>
            <p:cNvPr id="8" name="Rectangle 7">
              <a:extLst>
                <a:ext uri="{FF2B5EF4-FFF2-40B4-BE49-F238E27FC236}">
                  <a16:creationId xmlns:a16="http://schemas.microsoft.com/office/drawing/2014/main" id="{F3AA5D3A-0890-4BAF-8CEB-D2DF3EFC8E52}"/>
                </a:ext>
              </a:extLst>
            </p:cNvPr>
            <p:cNvSpPr/>
            <p:nvPr userDrawn="1"/>
          </p:nvSpPr>
          <p:spPr>
            <a:xfrm>
              <a:off x="6808033" y="2485869"/>
              <a:ext cx="1626433" cy="394064"/>
            </a:xfrm>
            <a:prstGeom prst="rect">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l"/>
              <a:endParaRPr lang="en-CA" dirty="0" err="1"/>
            </a:p>
          </p:txBody>
        </p:sp>
      </p:grpSp>
      <p:sp>
        <p:nvSpPr>
          <p:cNvPr id="14" name="Rectangle 13">
            <a:extLst>
              <a:ext uri="{FF2B5EF4-FFF2-40B4-BE49-F238E27FC236}">
                <a16:creationId xmlns:a16="http://schemas.microsoft.com/office/drawing/2014/main" id="{A38F2055-4983-4560-A35F-C2AD8B91C608}"/>
              </a:ext>
            </a:extLst>
          </p:cNvPr>
          <p:cNvSpPr/>
          <p:nvPr userDrawn="1"/>
        </p:nvSpPr>
        <p:spPr>
          <a:xfrm>
            <a:off x="455613" y="362061"/>
            <a:ext cx="2636940" cy="246221"/>
          </a:xfrm>
          <a:prstGeom prst="rect">
            <a:avLst/>
          </a:prstGeom>
        </p:spPr>
        <p:txBody>
          <a:bodyPr wrap="none" lIns="0" rIns="0">
            <a:spAutoFit/>
          </a:bodyPr>
          <a:lstStyle/>
          <a:p>
            <a:r>
              <a:rPr lang="en-US" sz="1000" dirty="0">
                <a:latin typeface="+mn-lt"/>
              </a:rPr>
              <a:t>For use with Microsoft Office PowerPoint 365</a:t>
            </a:r>
            <a:endParaRPr lang="en-US" sz="1000" dirty="0">
              <a:solidFill>
                <a:schemeClr val="bg1"/>
              </a:solidFill>
              <a:latin typeface="+mn-lt"/>
            </a:endParaRPr>
          </a:p>
        </p:txBody>
      </p:sp>
      <p:sp>
        <p:nvSpPr>
          <p:cNvPr id="6" name="Rectangle 5">
            <a:extLst>
              <a:ext uri="{FF2B5EF4-FFF2-40B4-BE49-F238E27FC236}">
                <a16:creationId xmlns:a16="http://schemas.microsoft.com/office/drawing/2014/main" id="{7D700442-31D1-461B-920E-475A9AA71155}"/>
              </a:ext>
            </a:extLst>
          </p:cNvPr>
          <p:cNvSpPr/>
          <p:nvPr userDrawn="1"/>
        </p:nvSpPr>
        <p:spPr>
          <a:xfrm>
            <a:off x="455613" y="1656090"/>
            <a:ext cx="2019784"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Primary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endParaRPr kumimoji="0" lang="en-CA" sz="1100" b="1" i="0" u="none" strike="noStrike" kern="1200" cap="none" spc="0" normalizeH="0" baseline="0" noProof="0" dirty="0">
              <a:ln>
                <a:noFill/>
              </a:ln>
              <a:solidFill>
                <a:prstClr val="black"/>
              </a:solidFill>
              <a:effectLst/>
              <a:uLnTx/>
              <a:uFillTx/>
              <a:latin typeface="+mn-lt"/>
              <a:ea typeface="+mn-ea"/>
              <a:cs typeface="+mn-cs"/>
            </a:endParaRPr>
          </a:p>
        </p:txBody>
      </p:sp>
      <p:sp>
        <p:nvSpPr>
          <p:cNvPr id="71" name="Rectangle 70">
            <a:extLst>
              <a:ext uri="{FF2B5EF4-FFF2-40B4-BE49-F238E27FC236}">
                <a16:creationId xmlns:a16="http://schemas.microsoft.com/office/drawing/2014/main" id="{EC5CC774-67AB-4BDE-918D-E14A41DC3F32}"/>
              </a:ext>
            </a:extLst>
          </p:cNvPr>
          <p:cNvSpPr/>
          <p:nvPr userDrawn="1"/>
        </p:nvSpPr>
        <p:spPr>
          <a:xfrm>
            <a:off x="455613" y="3181041"/>
            <a:ext cx="2218556" cy="197170"/>
          </a:xfrm>
          <a:prstGeom prst="rect">
            <a:avLst/>
          </a:prstGeom>
        </p:spPr>
        <p:txBody>
          <a:bodyPr wrap="none" lIns="0" tIns="0" rIns="0" bIns="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Secondary </a:t>
            </a:r>
            <a:r>
              <a:rPr kumimoji="0" lang="en-US" sz="1100" b="1" i="0" u="none" strike="noStrike" kern="1200" cap="none" spc="0" normalizeH="0" baseline="0" noProof="0" dirty="0" err="1">
                <a:ln>
                  <a:noFill/>
                </a:ln>
                <a:solidFill>
                  <a:prstClr val="black"/>
                </a:solidFill>
                <a:effectLst/>
                <a:uLnTx/>
                <a:uFillTx/>
                <a:latin typeface="+mn-lt"/>
                <a:ea typeface="+mn-ea"/>
                <a:cs typeface="+mn-cs"/>
              </a:rPr>
              <a:t>colours</a:t>
            </a:r>
            <a:r>
              <a:rPr kumimoji="0" lang="en-US" sz="1100" b="1" i="0" u="none" strike="noStrike" kern="1200" cap="none" spc="0" normalizeH="0" baseline="0" noProof="0" dirty="0">
                <a:ln>
                  <a:noFill/>
                </a:ln>
                <a:solidFill>
                  <a:prstClr val="black"/>
                </a:solidFill>
                <a:effectLst/>
                <a:uLnTx/>
                <a:uFillTx/>
                <a:latin typeface="+mn-lt"/>
                <a:ea typeface="+mn-ea"/>
                <a:cs typeface="+mn-cs"/>
              </a:rPr>
              <a:t> – RGB values</a:t>
            </a:r>
          </a:p>
        </p:txBody>
      </p:sp>
      <p:graphicFrame>
        <p:nvGraphicFramePr>
          <p:cNvPr id="13" name="Table 14">
            <a:extLst>
              <a:ext uri="{FF2B5EF4-FFF2-40B4-BE49-F238E27FC236}">
                <a16:creationId xmlns:a16="http://schemas.microsoft.com/office/drawing/2014/main" id="{89A3FD7B-12E8-4D62-8AC1-1C4E5DB3BC80}"/>
              </a:ext>
            </a:extLst>
          </p:cNvPr>
          <p:cNvGraphicFramePr>
            <a:graphicFrameLocks noGrp="1"/>
          </p:cNvGraphicFramePr>
          <p:nvPr userDrawn="1">
            <p:extLst>
              <p:ext uri="{D42A27DB-BD31-4B8C-83A1-F6EECF244321}">
                <p14:modId xmlns:p14="http://schemas.microsoft.com/office/powerpoint/2010/main" val="3644904597"/>
              </p:ext>
            </p:extLst>
          </p:nvPr>
        </p:nvGraphicFramePr>
        <p:xfrm>
          <a:off x="459880" y="1926430"/>
          <a:ext cx="6144120" cy="783844"/>
        </p:xfrm>
        <a:graphic>
          <a:graphicData uri="http://schemas.openxmlformats.org/drawingml/2006/table">
            <a:tbl>
              <a:tblPr firstRow="1" bandRow="1">
                <a:tableStyleId>{B301B821-A1FF-4177-AEE7-76D212191A09}</a:tableStyleId>
              </a:tblPr>
              <a:tblGrid>
                <a:gridCol w="768015">
                  <a:extLst>
                    <a:ext uri="{9D8B030D-6E8A-4147-A177-3AD203B41FA5}">
                      <a16:colId xmlns:a16="http://schemas.microsoft.com/office/drawing/2014/main" val="3441835300"/>
                    </a:ext>
                  </a:extLst>
                </a:gridCol>
                <a:gridCol w="768015">
                  <a:extLst>
                    <a:ext uri="{9D8B030D-6E8A-4147-A177-3AD203B41FA5}">
                      <a16:colId xmlns:a16="http://schemas.microsoft.com/office/drawing/2014/main" val="977536678"/>
                    </a:ext>
                  </a:extLst>
                </a:gridCol>
                <a:gridCol w="768015">
                  <a:extLst>
                    <a:ext uri="{9D8B030D-6E8A-4147-A177-3AD203B41FA5}">
                      <a16:colId xmlns:a16="http://schemas.microsoft.com/office/drawing/2014/main" val="125852545"/>
                    </a:ext>
                  </a:extLst>
                </a:gridCol>
                <a:gridCol w="768015">
                  <a:extLst>
                    <a:ext uri="{9D8B030D-6E8A-4147-A177-3AD203B41FA5}">
                      <a16:colId xmlns:a16="http://schemas.microsoft.com/office/drawing/2014/main" val="931395583"/>
                    </a:ext>
                  </a:extLst>
                </a:gridCol>
                <a:gridCol w="768015">
                  <a:extLst>
                    <a:ext uri="{9D8B030D-6E8A-4147-A177-3AD203B41FA5}">
                      <a16:colId xmlns:a16="http://schemas.microsoft.com/office/drawing/2014/main" val="2451672989"/>
                    </a:ext>
                  </a:extLst>
                </a:gridCol>
                <a:gridCol w="768015">
                  <a:extLst>
                    <a:ext uri="{9D8B030D-6E8A-4147-A177-3AD203B41FA5}">
                      <a16:colId xmlns:a16="http://schemas.microsoft.com/office/drawing/2014/main" val="1199082826"/>
                    </a:ext>
                  </a:extLst>
                </a:gridCol>
                <a:gridCol w="768015">
                  <a:extLst>
                    <a:ext uri="{9D8B030D-6E8A-4147-A177-3AD203B41FA5}">
                      <a16:colId xmlns:a16="http://schemas.microsoft.com/office/drawing/2014/main" val="2368813008"/>
                    </a:ext>
                  </a:extLst>
                </a:gridCol>
                <a:gridCol w="768015">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Green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0 167 88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0 68 39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442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4 97 56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4613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6 135 78</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6874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0 196 110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C46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92 215 144</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CD79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172 229 196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CE5C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202 238 217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AEED9"/>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Blue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0 0 193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0 0 96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6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0 0 130</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0 0 154</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9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30 30 229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E1EE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n-lt"/>
                          <a:ea typeface="+mn-ea"/>
                          <a:cs typeface="+mn-cs"/>
                        </a:rPr>
                        <a:t>45 105 255</a:t>
                      </a:r>
                      <a:endParaRPr kumimoji="0" lang="en-CA" sz="8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D69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118 176 255</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6B0F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193 216 247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1D8F7"/>
                    </a:solidFill>
                  </a:tcPr>
                </a:tc>
                <a:extLst>
                  <a:ext uri="{0D108BD9-81ED-4DB2-BD59-A6C34878D82A}">
                    <a16:rowId xmlns:a16="http://schemas.microsoft.com/office/drawing/2014/main" val="3785195550"/>
                  </a:ext>
                </a:extLst>
              </a:tr>
            </a:tbl>
          </a:graphicData>
        </a:graphic>
      </p:graphicFrame>
      <p:graphicFrame>
        <p:nvGraphicFramePr>
          <p:cNvPr id="80" name="Table 14">
            <a:extLst>
              <a:ext uri="{FF2B5EF4-FFF2-40B4-BE49-F238E27FC236}">
                <a16:creationId xmlns:a16="http://schemas.microsoft.com/office/drawing/2014/main" id="{CA9A8DD4-1D6A-4928-98C9-44273B5A295B}"/>
              </a:ext>
            </a:extLst>
          </p:cNvPr>
          <p:cNvGraphicFramePr>
            <a:graphicFrameLocks noGrp="1"/>
          </p:cNvGraphicFramePr>
          <p:nvPr userDrawn="1">
            <p:extLst>
              <p:ext uri="{D42A27DB-BD31-4B8C-83A1-F6EECF244321}">
                <p14:modId xmlns:p14="http://schemas.microsoft.com/office/powerpoint/2010/main" val="1364751618"/>
              </p:ext>
            </p:extLst>
          </p:nvPr>
        </p:nvGraphicFramePr>
        <p:xfrm>
          <a:off x="459881" y="3453158"/>
          <a:ext cx="6144112" cy="1959610"/>
        </p:xfrm>
        <a:graphic>
          <a:graphicData uri="http://schemas.openxmlformats.org/drawingml/2006/table">
            <a:tbl>
              <a:tblPr firstRow="1" bandRow="1">
                <a:tableStyleId>{B301B821-A1FF-4177-AEE7-76D212191A09}</a:tableStyleId>
              </a:tblPr>
              <a:tblGrid>
                <a:gridCol w="768014">
                  <a:extLst>
                    <a:ext uri="{9D8B030D-6E8A-4147-A177-3AD203B41FA5}">
                      <a16:colId xmlns:a16="http://schemas.microsoft.com/office/drawing/2014/main" val="3441835300"/>
                    </a:ext>
                  </a:extLst>
                </a:gridCol>
                <a:gridCol w="768014">
                  <a:extLst>
                    <a:ext uri="{9D8B030D-6E8A-4147-A177-3AD203B41FA5}">
                      <a16:colId xmlns:a16="http://schemas.microsoft.com/office/drawing/2014/main" val="977536678"/>
                    </a:ext>
                  </a:extLst>
                </a:gridCol>
                <a:gridCol w="768014">
                  <a:extLst>
                    <a:ext uri="{9D8B030D-6E8A-4147-A177-3AD203B41FA5}">
                      <a16:colId xmlns:a16="http://schemas.microsoft.com/office/drawing/2014/main" val="125852545"/>
                    </a:ext>
                  </a:extLst>
                </a:gridCol>
                <a:gridCol w="768014">
                  <a:extLst>
                    <a:ext uri="{9D8B030D-6E8A-4147-A177-3AD203B41FA5}">
                      <a16:colId xmlns:a16="http://schemas.microsoft.com/office/drawing/2014/main" val="931395583"/>
                    </a:ext>
                  </a:extLst>
                </a:gridCol>
                <a:gridCol w="768014">
                  <a:extLst>
                    <a:ext uri="{9D8B030D-6E8A-4147-A177-3AD203B41FA5}">
                      <a16:colId xmlns:a16="http://schemas.microsoft.com/office/drawing/2014/main" val="2451672989"/>
                    </a:ext>
                  </a:extLst>
                </a:gridCol>
                <a:gridCol w="768014">
                  <a:extLst>
                    <a:ext uri="{9D8B030D-6E8A-4147-A177-3AD203B41FA5}">
                      <a16:colId xmlns:a16="http://schemas.microsoft.com/office/drawing/2014/main" val="1199082826"/>
                    </a:ext>
                  </a:extLst>
                </a:gridCol>
                <a:gridCol w="768014">
                  <a:extLst>
                    <a:ext uri="{9D8B030D-6E8A-4147-A177-3AD203B41FA5}">
                      <a16:colId xmlns:a16="http://schemas.microsoft.com/office/drawing/2014/main" val="2368813008"/>
                    </a:ext>
                  </a:extLst>
                </a:gridCol>
                <a:gridCol w="768014">
                  <a:extLst>
                    <a:ext uri="{9D8B030D-6E8A-4147-A177-3AD203B41FA5}">
                      <a16:colId xmlns:a16="http://schemas.microsoft.com/office/drawing/2014/main" val="394202237"/>
                    </a:ext>
                  </a:extLst>
                </a:gridCol>
              </a:tblGrid>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Navy</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40 43 62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52 56 75</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4384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66 69 89</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2455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94 96 115</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E607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142 144 162</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E90A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155223802"/>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Coral</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236 100 83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131 10 16</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0A1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160 14 24</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00E1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208 58 57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3A3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255 119 105</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7769"/>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246 144 130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908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252 172 161</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ACA1"/>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246 204 199</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CCC7"/>
                    </a:solidFill>
                  </a:tcPr>
                </a:tc>
                <a:extLst>
                  <a:ext uri="{0D108BD9-81ED-4DB2-BD59-A6C34878D82A}">
                    <a16:rowId xmlns:a16="http://schemas.microsoft.com/office/drawing/2014/main" val="3785195550"/>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Violet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96 69 132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38 24 72</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6184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51 26 83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1A5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76 51 107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C336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111 86 147</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F5693"/>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bg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mn-lt"/>
                          <a:ea typeface="+mn-ea"/>
                          <a:cs typeface="+mn-cs"/>
                        </a:rPr>
                        <a:t>131 106 166</a:t>
                      </a:r>
                      <a:endParaRPr kumimoji="0" lang="en-CA" sz="8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36AA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157 141 188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8DBC"/>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212 210 233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D2E9"/>
                    </a:solidFill>
                  </a:tcPr>
                </a:tc>
                <a:extLst>
                  <a:ext uri="{0D108BD9-81ED-4DB2-BD59-A6C34878D82A}">
                    <a16:rowId xmlns:a16="http://schemas.microsoft.com/office/drawing/2014/main" val="1544447608"/>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Gold</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244 150 0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167 89 0</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5900"/>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206 118 18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E7612"/>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215 125 40</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77D2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249 171 46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9AB2E"/>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252 196 87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C45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248 211 138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8D38A"/>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251 233 198</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BE9C6"/>
                    </a:solidFill>
                  </a:tcPr>
                </a:tc>
                <a:extLst>
                  <a:ext uri="{0D108BD9-81ED-4DB2-BD59-A6C34878D82A}">
                    <a16:rowId xmlns:a16="http://schemas.microsoft.com/office/drawing/2014/main" val="1646160453"/>
                  </a:ext>
                </a:extLst>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Turquoise</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6 199 186</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mn-lt"/>
                          <a:ea typeface="+mn-ea"/>
                          <a:cs typeface="+mn-cs"/>
                        </a:rPr>
                        <a:t>Dark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9 132 123</a:t>
                      </a:r>
                      <a:endParaRPr kumimoji="0" lang="en-CA" sz="800" b="0" i="0" u="none" strike="noStrike" kern="1200" cap="none" spc="0" normalizeH="0" baseline="0" noProof="0" dirty="0">
                        <a:ln>
                          <a:noFill/>
                        </a:ln>
                        <a:solidFill>
                          <a:prstClr val="white"/>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847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8 162 152</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8A298"/>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Dark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5 178 167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5B2A7"/>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1</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40 215 203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8D7CB"/>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2</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106 231 223</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6AE7DF"/>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3</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157 243 237</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DF3ED"/>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tx1"/>
                          </a:solidFill>
                          <a:effectLst/>
                          <a:uLnTx/>
                          <a:uFillTx/>
                          <a:latin typeface="+mn-lt"/>
                          <a:ea typeface="+mn-ea"/>
                          <a:cs typeface="+mn-cs"/>
                        </a:rPr>
                        <a:t>Light 4</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mn-lt"/>
                          <a:ea typeface="+mn-ea"/>
                          <a:cs typeface="+mn-cs"/>
                        </a:rPr>
                        <a:t>197 244 241</a:t>
                      </a:r>
                      <a:endParaRPr kumimoji="0" lang="en-CA" sz="800" b="0" i="0" u="none" strike="noStrike" kern="1200" cap="none" spc="0" normalizeH="0" baseline="0" noProof="0" dirty="0">
                        <a:ln>
                          <a:noFill/>
                        </a:ln>
                        <a:solidFill>
                          <a:schemeClr val="tx1"/>
                        </a:solidFill>
                        <a:effectLst/>
                        <a:uLnTx/>
                        <a:uFillTx/>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5F4F1"/>
                    </a:solidFill>
                  </a:tcPr>
                </a:tc>
                <a:extLst>
                  <a:ext uri="{0D108BD9-81ED-4DB2-BD59-A6C34878D82A}">
                    <a16:rowId xmlns:a16="http://schemas.microsoft.com/office/drawing/2014/main" val="2760968983"/>
                  </a:ext>
                </a:extLst>
              </a:tr>
            </a:tbl>
          </a:graphicData>
        </a:graphic>
      </p:graphicFrame>
    </p:spTree>
    <p:extLst>
      <p:ext uri="{BB962C8B-B14F-4D97-AF65-F5344CB8AC3E}">
        <p14:creationId xmlns:p14="http://schemas.microsoft.com/office/powerpoint/2010/main" val="364491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46B9A2-5B3A-4C43-B5A0-D51935827E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7178466" y="-6"/>
            <a:ext cx="5010357" cy="6858003"/>
          </a:xfrm>
          <a:prstGeom prst="rect">
            <a:avLst/>
          </a:prstGeom>
        </p:spPr>
      </p:pic>
      <p:sp>
        <p:nvSpPr>
          <p:cNvPr id="2" name="Title 1"/>
          <p:cNvSpPr>
            <a:spLocks noGrp="1"/>
          </p:cNvSpPr>
          <p:nvPr>
            <p:ph type="ctrTitle" hasCustomPrompt="1"/>
          </p:nvPr>
        </p:nvSpPr>
        <p:spPr>
          <a:xfrm>
            <a:off x="455614" y="554780"/>
            <a:ext cx="7321060" cy="3036177"/>
          </a:xfrm>
        </p:spPr>
        <p:txBody>
          <a:bodyPr anchor="b">
            <a:normAutofit/>
          </a:bodyPr>
          <a:lstStyle>
            <a:lvl1pPr>
              <a:lnSpc>
                <a:spcPct val="95000"/>
              </a:lnSpc>
              <a:defRPr sz="7200" b="1" baseline="0">
                <a:solidFill>
                  <a:schemeClr val="tx1"/>
                </a:solidFill>
              </a:defRPr>
            </a:lvl1pPr>
          </a:lstStyle>
          <a:p>
            <a:r>
              <a:rPr lang="en-CA" noProof="0"/>
              <a:t>Title of </a:t>
            </a:r>
            <a:br>
              <a:rPr lang="en-CA" noProof="0"/>
            </a:br>
            <a:r>
              <a:rPr lang="en-CA" noProof="0"/>
              <a:t>presentation</a:t>
            </a:r>
          </a:p>
        </p:txBody>
      </p:sp>
      <p:sp>
        <p:nvSpPr>
          <p:cNvPr id="3" name="Subtitle 2"/>
          <p:cNvSpPr>
            <a:spLocks noGrp="1"/>
          </p:cNvSpPr>
          <p:nvPr>
            <p:ph type="subTitle" idx="1" hasCustomPrompt="1"/>
          </p:nvPr>
        </p:nvSpPr>
        <p:spPr>
          <a:xfrm>
            <a:off x="455613" y="4789255"/>
            <a:ext cx="7321061" cy="407584"/>
          </a:xfrm>
        </p:spPr>
        <p:txBody>
          <a:bodyPr anchor="b">
            <a:noAutofit/>
          </a:bodyPr>
          <a:lstStyle>
            <a:lvl1pPr marL="0" indent="0" algn="l">
              <a:lnSpc>
                <a:spcPct val="95000"/>
              </a:lnSpc>
              <a:spcBef>
                <a:spcPts val="0"/>
              </a:spcBef>
              <a:buNone/>
              <a:defRPr sz="1400" b="0" baseline="0">
                <a:solidFill>
                  <a:schemeClr val="tx1"/>
                </a:solidFill>
              </a:defRPr>
            </a:lvl1pPr>
            <a:lvl2pPr marL="0" indent="0" algn="r">
              <a:spcBef>
                <a:spcPts val="300"/>
              </a:spcBef>
              <a:buNone/>
              <a:defRPr sz="1200">
                <a:solidFill>
                  <a:schemeClr val="tx1"/>
                </a:solidFill>
              </a:defRPr>
            </a:lvl2pPr>
            <a:lvl3pPr marL="914400" indent="0" algn="r">
              <a:buNone/>
              <a:defRPr sz="1200">
                <a:solidFill>
                  <a:schemeClr val="tx1"/>
                </a:solidFill>
              </a:defRPr>
            </a:lvl3pPr>
            <a:lvl4pPr marL="1371600" indent="0" algn="r">
              <a:buNone/>
              <a:defRPr sz="1200">
                <a:solidFill>
                  <a:schemeClr val="tx1"/>
                </a:solidFill>
              </a:defRPr>
            </a:lvl4pPr>
            <a:lvl5pPr marL="1828800" indent="0" algn="r">
              <a:buNone/>
              <a:defRPr sz="1200">
                <a:solidFill>
                  <a:schemeClr val="tx1"/>
                </a:solidFill>
              </a:defRPr>
            </a:lvl5pPr>
            <a:lvl6pPr marL="2286000" indent="0" algn="r">
              <a:buNone/>
              <a:defRPr sz="1200">
                <a:solidFill>
                  <a:schemeClr val="tx1"/>
                </a:solidFill>
              </a:defRPr>
            </a:lvl6pPr>
            <a:lvl7pPr marL="2743200" indent="0" algn="r">
              <a:buNone/>
              <a:defRPr sz="1200">
                <a:solidFill>
                  <a:schemeClr val="tx1"/>
                </a:solidFill>
              </a:defRPr>
            </a:lvl7pPr>
            <a:lvl8pPr marL="3200400" indent="0" algn="r">
              <a:buNone/>
              <a:defRPr sz="1200">
                <a:solidFill>
                  <a:schemeClr val="tx1"/>
                </a:solidFill>
              </a:defRPr>
            </a:lvl8pPr>
            <a:lvl9pPr marL="3657600" indent="0" algn="r">
              <a:buNone/>
              <a:defRPr sz="1200">
                <a:solidFill>
                  <a:schemeClr val="tx1"/>
                </a:solidFill>
              </a:defRPr>
            </a:lvl9pPr>
          </a:lstStyle>
          <a:p>
            <a:r>
              <a:rPr lang="en-CA" noProof="0"/>
              <a:t>Presenter Full Name</a:t>
            </a:r>
          </a:p>
        </p:txBody>
      </p:sp>
      <p:sp>
        <p:nvSpPr>
          <p:cNvPr id="13" name="Date Placeholder 12"/>
          <p:cNvSpPr>
            <a:spLocks noGrp="1"/>
          </p:cNvSpPr>
          <p:nvPr>
            <p:ph type="dt" sz="half" idx="10"/>
          </p:nvPr>
        </p:nvSpPr>
        <p:spPr bwMode="black">
          <a:xfrm>
            <a:off x="455613" y="5459994"/>
            <a:ext cx="7321060" cy="267194"/>
          </a:xfrm>
        </p:spPr>
        <p:txBody>
          <a:bodyPr anchor="t"/>
          <a:lstStyle>
            <a:lvl1pPr algn="l">
              <a:defRPr sz="1400">
                <a:solidFill>
                  <a:schemeClr val="tx1"/>
                </a:solidFill>
              </a:defRPr>
            </a:lvl1pPr>
          </a:lstStyle>
          <a:p>
            <a:fld id="{EE08E108-527B-4B52-98A7-35210C16A695}" type="datetime4">
              <a:rPr lang="en-CA" noProof="0" smtClean="0"/>
              <a:t>May 28, 2026</a:t>
            </a:fld>
            <a:endParaRPr lang="en-CA" noProof="0"/>
          </a:p>
        </p:txBody>
      </p:sp>
      <p:sp>
        <p:nvSpPr>
          <p:cNvPr id="14" name="Footer Placeholder 13"/>
          <p:cNvSpPr>
            <a:spLocks noGrp="1"/>
          </p:cNvSpPr>
          <p:nvPr>
            <p:ph type="ftr" sz="quarter" idx="11"/>
          </p:nvPr>
        </p:nvSpPr>
        <p:spPr>
          <a:xfrm>
            <a:off x="455613" y="7010400"/>
            <a:ext cx="11280656" cy="45719"/>
          </a:xfrm>
        </p:spPr>
        <p:txBody>
          <a:bodyPr/>
          <a:lstStyle/>
          <a:p>
            <a:endParaRPr dirty="0"/>
          </a:p>
        </p:txBody>
      </p:sp>
      <p:sp>
        <p:nvSpPr>
          <p:cNvPr id="15" name="Slide Number Placeholder 14"/>
          <p:cNvSpPr>
            <a:spLocks noGrp="1"/>
          </p:cNvSpPr>
          <p:nvPr>
            <p:ph type="sldNum" sz="quarter" idx="12"/>
          </p:nvPr>
        </p:nvSpPr>
        <p:spPr bwMode="white">
          <a:xfrm>
            <a:off x="11740895" y="7010398"/>
            <a:ext cx="447930" cy="45720"/>
          </a:xfrm>
        </p:spPr>
        <p:txBody>
          <a:bodyPr/>
          <a:lstStyle>
            <a:lvl1pPr>
              <a:defRPr sz="100">
                <a:solidFill>
                  <a:srgbClr val="E6E6E6"/>
                </a:solidFill>
              </a:defRPr>
            </a:lvl1pPr>
          </a:lstStyle>
          <a:p>
            <a:fld id="{BB333B34-C87C-402E-ABB0-13B7C9DEBBC4}" type="slidenum">
              <a:rPr lang="en-CA" smtClean="0"/>
              <a:pPr/>
              <a:t>‹#›</a:t>
            </a:fld>
            <a:endParaRPr lang="en-CA" dirty="0"/>
          </a:p>
        </p:txBody>
      </p:sp>
      <p:sp>
        <p:nvSpPr>
          <p:cNvPr id="7" name="Text Placeholder 6">
            <a:extLst>
              <a:ext uri="{FF2B5EF4-FFF2-40B4-BE49-F238E27FC236}">
                <a16:creationId xmlns:a16="http://schemas.microsoft.com/office/drawing/2014/main" id="{B23051F6-97A8-498B-82C1-AD3B80219492}"/>
              </a:ext>
            </a:extLst>
          </p:cNvPr>
          <p:cNvSpPr>
            <a:spLocks noGrp="1"/>
          </p:cNvSpPr>
          <p:nvPr>
            <p:ph type="body" sz="quarter" idx="13" hasCustomPrompt="1"/>
          </p:nvPr>
        </p:nvSpPr>
        <p:spPr>
          <a:xfrm>
            <a:off x="455613" y="3773690"/>
            <a:ext cx="7321061" cy="749823"/>
          </a:xfrm>
        </p:spPr>
        <p:txBody>
          <a:bodyPr/>
          <a:lstStyle>
            <a:lvl1pPr marL="0" indent="0">
              <a:lnSpc>
                <a:spcPct val="95000"/>
              </a:lnSpc>
              <a:buNone/>
              <a:defRPr sz="1800">
                <a:solidFill>
                  <a:schemeClr val="tx1"/>
                </a:solidFill>
                <a:latin typeface="+mj-lt"/>
              </a:defRPr>
            </a:lvl1pPr>
            <a:lvl2pPr marL="338328" indent="0">
              <a:buNone/>
              <a:defRPr>
                <a:solidFill>
                  <a:schemeClr val="bg1"/>
                </a:solidFill>
              </a:defRPr>
            </a:lvl2pPr>
            <a:lvl3pPr marL="685800" indent="0">
              <a:buNone/>
              <a:defRPr>
                <a:solidFill>
                  <a:schemeClr val="bg1"/>
                </a:solidFill>
              </a:defRPr>
            </a:lvl3pPr>
            <a:lvl4pPr marL="1014984" indent="0">
              <a:buNone/>
              <a:defRPr>
                <a:solidFill>
                  <a:schemeClr val="bg1"/>
                </a:solidFill>
              </a:defRPr>
            </a:lvl4pPr>
            <a:lvl5pPr marL="1380744" indent="0">
              <a:buNone/>
              <a:defRPr>
                <a:solidFill>
                  <a:schemeClr val="bg1"/>
                </a:solidFill>
              </a:defRPr>
            </a:lvl5pPr>
          </a:lstStyle>
          <a:p>
            <a:pPr lvl="0"/>
            <a:r>
              <a:rPr lang="en-CA" noProof="0"/>
              <a:t>Subtitle of presentation goes here</a:t>
            </a:r>
          </a:p>
        </p:txBody>
      </p:sp>
    </p:spTree>
    <p:extLst>
      <p:ext uri="{BB962C8B-B14F-4D97-AF65-F5344CB8AC3E}">
        <p14:creationId xmlns:p14="http://schemas.microsoft.com/office/powerpoint/2010/main" val="195419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34190"/>
            <a:ext cx="11274552" cy="4584842"/>
          </a:xfrm>
        </p:spPr>
        <p:txBody>
          <a:bodyPr/>
          <a:lstStyle>
            <a:lvl1pPr>
              <a:defRPr/>
            </a:lvl1pPr>
            <a:lvl5pPr>
              <a:defRPr/>
            </a:lvl5p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4" name="Date Placeholder 3"/>
          <p:cNvSpPr>
            <a:spLocks noGrp="1"/>
          </p:cNvSpPr>
          <p:nvPr>
            <p:ph type="dt" sz="half" idx="10"/>
          </p:nvPr>
        </p:nvSpPr>
        <p:spPr>
          <a:xfrm>
            <a:off x="11740895" y="7010398"/>
            <a:ext cx="447930" cy="45720"/>
          </a:xfrm>
        </p:spPr>
        <p:txBody>
          <a:bodyPr/>
          <a:lstStyle/>
          <a:p>
            <a:fld id="{A2E7EEF7-2239-440B-8A6E-F3B93774E491}" type="datetime4">
              <a:rPr lang="en-CA" smtClean="0"/>
              <a:t>May 28, 2026</a:t>
            </a:fld>
            <a:endParaRPr/>
          </a:p>
        </p:txBody>
      </p:sp>
      <p:sp>
        <p:nvSpPr>
          <p:cNvPr id="5" name="Footer Placeholder 4"/>
          <p:cNvSpPr>
            <a:spLocks noGrp="1"/>
          </p:cNvSpPr>
          <p:nvPr>
            <p:ph type="ftr" sz="quarter" idx="11"/>
          </p:nvPr>
        </p:nvSpPr>
        <p:spPr/>
        <p:txBody>
          <a:bodyPr/>
          <a:lstStyle/>
          <a:p>
            <a:endParaRPr dirty="0"/>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9" name="Text Placeholder 8">
            <a:extLst>
              <a:ext uri="{FF2B5EF4-FFF2-40B4-BE49-F238E27FC236}">
                <a16:creationId xmlns:a16="http://schemas.microsoft.com/office/drawing/2014/main" id="{9DE9F8E0-BCC7-4049-9B66-CBD41765F7B5}"/>
              </a:ext>
            </a:extLst>
          </p:cNvPr>
          <p:cNvSpPr>
            <a:spLocks noGrp="1"/>
          </p:cNvSpPr>
          <p:nvPr>
            <p:ph type="body" sz="quarter" idx="13" hasCustomPrompt="1"/>
          </p:nvPr>
        </p:nvSpPr>
        <p:spPr>
          <a:xfrm>
            <a:off x="3068638" y="6168123"/>
            <a:ext cx="806576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dirty="0">
                <a:latin typeface="Arial" panose="020B0303040401060103" pitchFamily="34" charset="0"/>
                <a:cs typeface="Arial" panose="020B0604020202020204" pitchFamily="34" charset="0"/>
              </a:rPr>
              <a:t>Source text should be Arial, size 8. </a:t>
            </a:r>
            <a:endParaRPr lang="en-CA" noProof="0" dirty="0"/>
          </a:p>
        </p:txBody>
      </p:sp>
    </p:spTree>
    <p:extLst>
      <p:ext uri="{BB962C8B-B14F-4D97-AF65-F5344CB8AC3E}">
        <p14:creationId xmlns:p14="http://schemas.microsoft.com/office/powerpoint/2010/main" val="79338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7C25E0-5C72-4BF6-BE5E-DE72BD8BC6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9485832" y="0"/>
            <a:ext cx="2702992" cy="6858000"/>
          </a:xfrm>
          <a:prstGeom prst="rect">
            <a:avLst/>
          </a:prstGeom>
        </p:spPr>
      </p:pic>
      <p:sp>
        <p:nvSpPr>
          <p:cNvPr id="2" name="Title 1">
            <a:extLst>
              <a:ext uri="{FF2B5EF4-FFF2-40B4-BE49-F238E27FC236}">
                <a16:creationId xmlns:a16="http://schemas.microsoft.com/office/drawing/2014/main" id="{404932F7-6B32-4C34-AD3E-BF597CA11209}"/>
              </a:ext>
            </a:extLst>
          </p:cNvPr>
          <p:cNvSpPr>
            <a:spLocks noGrp="1"/>
          </p:cNvSpPr>
          <p:nvPr>
            <p:ph type="title" hasCustomPrompt="1"/>
          </p:nvPr>
        </p:nvSpPr>
        <p:spPr>
          <a:xfrm>
            <a:off x="466343" y="472437"/>
            <a:ext cx="8935565" cy="792167"/>
          </a:xfrm>
        </p:spPr>
        <p:txBody>
          <a:bodyPr/>
          <a:lstStyle>
            <a:lvl1pPr>
              <a:defRPr/>
            </a:lvl1pPr>
          </a:lstStyle>
          <a:p>
            <a:r>
              <a:rPr lang="en-CA" noProof="0"/>
              <a:t>Agenda slide title</a:t>
            </a:r>
          </a:p>
        </p:txBody>
      </p:sp>
      <p:sp>
        <p:nvSpPr>
          <p:cNvPr id="3" name="Date Placeholder 2">
            <a:extLst>
              <a:ext uri="{FF2B5EF4-FFF2-40B4-BE49-F238E27FC236}">
                <a16:creationId xmlns:a16="http://schemas.microsoft.com/office/drawing/2014/main" id="{5194783F-45F3-432B-A08E-B5187165F08F}"/>
              </a:ext>
            </a:extLst>
          </p:cNvPr>
          <p:cNvSpPr>
            <a:spLocks noGrp="1"/>
          </p:cNvSpPr>
          <p:nvPr>
            <p:ph type="dt" sz="half" idx="10"/>
          </p:nvPr>
        </p:nvSpPr>
        <p:spPr/>
        <p:txBody>
          <a:bodyPr/>
          <a:lstStyle/>
          <a:p>
            <a:fld id="{B2679580-1DE4-4AED-B4F0-F01E2D77314B}" type="datetime4">
              <a:rPr lang="en-CA" smtClean="0"/>
              <a:t>May 28, 2026</a:t>
            </a:fld>
            <a:endParaRPr lang="en-US" dirty="0"/>
          </a:p>
        </p:txBody>
      </p:sp>
      <p:sp>
        <p:nvSpPr>
          <p:cNvPr id="4" name="Footer Placeholder 3">
            <a:extLst>
              <a:ext uri="{FF2B5EF4-FFF2-40B4-BE49-F238E27FC236}">
                <a16:creationId xmlns:a16="http://schemas.microsoft.com/office/drawing/2014/main" id="{5484AD97-4B30-4713-8D26-04AAD8A60468}"/>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4151261F-A43F-4893-A9BE-991C000EBEE7}"/>
              </a:ext>
            </a:extLst>
          </p:cNvPr>
          <p:cNvSpPr>
            <a:spLocks noGrp="1"/>
          </p:cNvSpPr>
          <p:nvPr>
            <p:ph type="sldNum" sz="quarter" idx="12"/>
          </p:nvPr>
        </p:nvSpPr>
        <p:spPr>
          <a:xfrm>
            <a:off x="11109076" y="6399283"/>
            <a:ext cx="283219" cy="175694"/>
          </a:xfrm>
        </p:spPr>
        <p:txBody>
          <a:bodyPr/>
          <a:lstStyle/>
          <a:p>
            <a:fld id="{BB333B34-C87C-402E-ABB0-13B7C9DEBBC4}" type="slidenum">
              <a:rPr lang="en-CA" smtClean="0"/>
              <a:pPr/>
              <a:t>‹#›</a:t>
            </a:fld>
            <a:endParaRPr lang="en-CA" dirty="0"/>
          </a:p>
        </p:txBody>
      </p:sp>
      <p:sp>
        <p:nvSpPr>
          <p:cNvPr id="9" name="Text Placeholder 8">
            <a:extLst>
              <a:ext uri="{FF2B5EF4-FFF2-40B4-BE49-F238E27FC236}">
                <a16:creationId xmlns:a16="http://schemas.microsoft.com/office/drawing/2014/main" id="{695B93E3-EEA6-456D-B67D-D16BEF52559A}"/>
              </a:ext>
            </a:extLst>
          </p:cNvPr>
          <p:cNvSpPr>
            <a:spLocks noGrp="1"/>
          </p:cNvSpPr>
          <p:nvPr>
            <p:ph type="body" sz="quarter" idx="13" hasCustomPrompt="1"/>
          </p:nvPr>
        </p:nvSpPr>
        <p:spPr>
          <a:xfrm>
            <a:off x="466343" y="1434190"/>
            <a:ext cx="4236689" cy="4584842"/>
          </a:xfrm>
        </p:spPr>
        <p:txBody>
          <a:bodyPr/>
          <a:lstStyle>
            <a:lvl1pPr>
              <a:buSzPct val="115000"/>
              <a:defRPr/>
            </a:lvl1pPr>
            <a:lvl2pPr>
              <a:buSzPct val="115000"/>
              <a:defRPr/>
            </a:lvl2pPr>
            <a:lvl3pPr>
              <a:buSzPct val="115000"/>
              <a:defRPr/>
            </a:lvl3pPr>
            <a:lvl4pPr>
              <a:buSzPct val="115000"/>
              <a:defRPr/>
            </a:lvl4pPr>
            <a:lvl5pPr marL="1609344" indent="-228600">
              <a:buSzPct val="1150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buSzPct val="115000"/>
              <a:defRPr lang="en-US" sz="1400" kern="1200" dirty="0">
                <a:solidFill>
                  <a:schemeClr val="tx1"/>
                </a:solidFill>
                <a:latin typeface="+mn-lt"/>
                <a:ea typeface="+mn-ea"/>
                <a:cs typeface="+mn-cs"/>
              </a:defRPr>
            </a:lvl7pPr>
            <a:lvl8pPr>
              <a:buSzPct val="115000"/>
              <a:defRPr/>
            </a:lvl8pPr>
            <a:lvl9pPr>
              <a:buSzPct val="115000"/>
              <a:defRPr/>
            </a:lvl9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
        <p:nvSpPr>
          <p:cNvPr id="12" name="Text Placeholder 8">
            <a:extLst>
              <a:ext uri="{FF2B5EF4-FFF2-40B4-BE49-F238E27FC236}">
                <a16:creationId xmlns:a16="http://schemas.microsoft.com/office/drawing/2014/main" id="{2507130D-B493-4337-BB0F-5DB874909A70}"/>
              </a:ext>
            </a:extLst>
          </p:cNvPr>
          <p:cNvSpPr>
            <a:spLocks noGrp="1"/>
          </p:cNvSpPr>
          <p:nvPr>
            <p:ph type="body" sz="quarter" idx="14" hasCustomPrompt="1"/>
          </p:nvPr>
        </p:nvSpPr>
        <p:spPr>
          <a:xfrm>
            <a:off x="5165218" y="1434189"/>
            <a:ext cx="4236689" cy="4594268"/>
          </a:xfrm>
        </p:spPr>
        <p:txBody>
          <a:bodyPr/>
          <a:lstStyle>
            <a:lvl1pPr>
              <a:defRPr/>
            </a:lvl1pPr>
            <a:lvl2pPr>
              <a:defRPr/>
            </a:lvl2pPr>
            <a:lvl3pPr>
              <a:defRPr/>
            </a:lvl3pPr>
            <a:lvl4pPr>
              <a:defRPr/>
            </a:lvl4pPr>
            <a:lvl5pPr marL="1609344" indent="-228600">
              <a:defRPr lang="en-US" sz="1400" kern="1200" dirty="0" smtClean="0">
                <a:solidFill>
                  <a:schemeClr val="tx1"/>
                </a:solidFill>
                <a:latin typeface="+mn-lt"/>
                <a:ea typeface="+mn-ea"/>
                <a:cs typeface="+mn-cs"/>
              </a:defRPr>
            </a:lvl5pPr>
            <a:lvl6pPr marL="1598613" indent="-228600">
              <a:buFont typeface="Arial" panose="020B0604020202020204" pitchFamily="34" charset="0"/>
              <a:buChar char="•"/>
              <a:defRPr sz="1400"/>
            </a:lvl6pPr>
            <a:lvl7pPr>
              <a:defRPr lang="en-US" sz="1400" kern="1200" dirty="0">
                <a:solidFill>
                  <a:schemeClr val="tx1"/>
                </a:solidFill>
                <a:latin typeface="+mn-lt"/>
                <a:ea typeface="+mn-ea"/>
                <a:cs typeface="+mn-cs"/>
              </a:defRPr>
            </a:lvl7pPr>
          </a:lstStyle>
          <a:p>
            <a:pPr lvl="0"/>
            <a:r>
              <a:rPr lang="en-CA" noProof="0"/>
              <a:t>Section headline or item 1</a:t>
            </a:r>
          </a:p>
          <a:p>
            <a:pPr lvl="1"/>
            <a:r>
              <a:rPr lang="en-CA" noProof="0"/>
              <a:t>Item 2</a:t>
            </a:r>
          </a:p>
          <a:p>
            <a:pPr lvl="2"/>
            <a:r>
              <a:rPr lang="en-CA" noProof="0"/>
              <a:t>Item 3</a:t>
            </a:r>
          </a:p>
          <a:p>
            <a:pPr lvl="3"/>
            <a:r>
              <a:rPr lang="en-CA" noProof="0"/>
              <a:t>Item 4</a:t>
            </a:r>
          </a:p>
          <a:p>
            <a:pPr lvl="4"/>
            <a:r>
              <a:rPr lang="en-CA" noProof="0"/>
              <a:t>Item 5</a:t>
            </a:r>
          </a:p>
          <a:p>
            <a:pPr marL="1609344" lvl="6" indent="-228600" algn="l" defTabSz="914400" rtl="0" eaLnBrk="1" latinLnBrk="0" hangingPunct="1">
              <a:lnSpc>
                <a:spcPct val="95000"/>
              </a:lnSpc>
              <a:spcBef>
                <a:spcPts val="600"/>
              </a:spcBef>
              <a:buClr>
                <a:schemeClr val="tx1"/>
              </a:buClr>
              <a:buSzPct val="115000"/>
              <a:buFont typeface="Arial" panose="020B0604020202020204" pitchFamily="34" charset="0"/>
              <a:buChar char="•"/>
            </a:pPr>
            <a:r>
              <a:rPr lang="en-CA" noProof="0"/>
              <a:t>Item 6</a:t>
            </a:r>
          </a:p>
          <a:p>
            <a:pPr lvl="6"/>
            <a:r>
              <a:rPr lang="en-CA" noProof="0"/>
              <a:t>Item 7</a:t>
            </a:r>
          </a:p>
          <a:p>
            <a:pPr lvl="7"/>
            <a:r>
              <a:rPr lang="en-CA" noProof="0"/>
              <a:t>Item 8</a:t>
            </a:r>
          </a:p>
          <a:p>
            <a:pPr lvl="8"/>
            <a:r>
              <a:rPr lang="en-CA" noProof="0"/>
              <a:t>Item 9</a:t>
            </a:r>
          </a:p>
        </p:txBody>
      </p:sp>
    </p:spTree>
    <p:extLst>
      <p:ext uri="{BB962C8B-B14F-4D97-AF65-F5344CB8AC3E}">
        <p14:creationId xmlns:p14="http://schemas.microsoft.com/office/powerpoint/2010/main" val="96526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454965"/>
            <a:ext cx="11274552" cy="4555357"/>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0895" y="7010398"/>
            <a:ext cx="447930" cy="45720"/>
          </a:xfrm>
        </p:spPr>
        <p:txBody>
          <a:bodyPr/>
          <a:lstStyle/>
          <a:p>
            <a:fld id="{516914B5-AEA6-47C1-80F7-C7FD18A22EA2}" type="datetime4">
              <a:rPr lang="en-CA" smtClean="0"/>
              <a:t>May 28, 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3068638" y="6168123"/>
            <a:ext cx="806576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dirty="0">
                <a:latin typeface="Arial" panose="020B0303040401060103" pitchFamily="34" charset="0"/>
                <a:cs typeface="Arial" panose="020B0604020202020204" pitchFamily="34" charset="0"/>
              </a:rPr>
              <a:t>Source text should be Arial, size 8. </a:t>
            </a:r>
          </a:p>
        </p:txBody>
      </p:sp>
    </p:spTree>
    <p:extLst>
      <p:ext uri="{BB962C8B-B14F-4D97-AF65-F5344CB8AC3E}">
        <p14:creationId xmlns:p14="http://schemas.microsoft.com/office/powerpoint/2010/main" val="281731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Chart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2" y="472437"/>
            <a:ext cx="11274553" cy="792167"/>
          </a:xfrm>
        </p:spPr>
        <p:txBody>
          <a:bodyPr/>
          <a:lstStyle>
            <a:lvl1pPr>
              <a:defRPr baseline="0"/>
            </a:lvl1pPr>
          </a:lstStyle>
          <a:p>
            <a:r>
              <a:rPr lang="en-CA" noProof="0"/>
              <a:t>Slide title</a:t>
            </a:r>
          </a:p>
        </p:txBody>
      </p:sp>
      <p:sp>
        <p:nvSpPr>
          <p:cNvPr id="3" name="Content Placeholder 2"/>
          <p:cNvSpPr>
            <a:spLocks noGrp="1"/>
          </p:cNvSpPr>
          <p:nvPr>
            <p:ph idx="1" hasCustomPrompt="1"/>
          </p:nvPr>
        </p:nvSpPr>
        <p:spPr>
          <a:xfrm>
            <a:off x="466343" y="1829560"/>
            <a:ext cx="11274552" cy="4189472"/>
          </a:xfrm>
        </p:spPr>
        <p:txBody>
          <a:bodyPr/>
          <a:lstStyle>
            <a:lvl1pPr>
              <a:defRPr sz="1400"/>
            </a:lvl1pPr>
          </a:lstStyle>
          <a:p>
            <a:pPr lvl="0"/>
            <a:r>
              <a:rPr lang="en-CA" noProof="0"/>
              <a:t>Click icon to add table or chart</a:t>
            </a:r>
          </a:p>
        </p:txBody>
      </p:sp>
      <p:sp>
        <p:nvSpPr>
          <p:cNvPr id="4" name="Date Placeholder 3"/>
          <p:cNvSpPr>
            <a:spLocks noGrp="1"/>
          </p:cNvSpPr>
          <p:nvPr>
            <p:ph type="dt" sz="half" idx="10"/>
          </p:nvPr>
        </p:nvSpPr>
        <p:spPr>
          <a:xfrm>
            <a:off x="11740895" y="7010398"/>
            <a:ext cx="447930" cy="45720"/>
          </a:xfrm>
        </p:spPr>
        <p:txBody>
          <a:bodyPr/>
          <a:lstStyle/>
          <a:p>
            <a:fld id="{977C927B-EA5B-4D38-B63B-A75272FB7D5F}" type="datetime4">
              <a:rPr lang="en-CA" smtClean="0"/>
              <a:t>May 28, 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a:xfrm>
            <a:off x="11449993" y="6399283"/>
            <a:ext cx="283219" cy="175694"/>
          </a:xfrm>
        </p:spPr>
        <p:txBody>
          <a:bodyPr/>
          <a:lstStyle/>
          <a:p>
            <a:fld id="{BB333B34-C87C-402E-ABB0-13B7C9DEBBC4}" type="slidenum">
              <a:rPr/>
              <a:t>‹#›</a:t>
            </a:fld>
            <a:endParaRPr/>
          </a:p>
        </p:txBody>
      </p:sp>
      <p:sp>
        <p:nvSpPr>
          <p:cNvPr id="7" name="Text Placeholder 8">
            <a:extLst>
              <a:ext uri="{FF2B5EF4-FFF2-40B4-BE49-F238E27FC236}">
                <a16:creationId xmlns:a16="http://schemas.microsoft.com/office/drawing/2014/main" id="{09DA36B3-22EA-47CB-9DCD-C1A0BC2D239E}"/>
              </a:ext>
            </a:extLst>
          </p:cNvPr>
          <p:cNvSpPr>
            <a:spLocks noGrp="1"/>
          </p:cNvSpPr>
          <p:nvPr>
            <p:ph type="body" sz="quarter" idx="13" hasCustomPrompt="1"/>
          </p:nvPr>
        </p:nvSpPr>
        <p:spPr>
          <a:xfrm>
            <a:off x="3068638" y="6168123"/>
            <a:ext cx="8065766" cy="402451"/>
          </a:xfrm>
        </p:spPr>
        <p:txBody>
          <a:bodyPr anchor="b"/>
          <a:lstStyle>
            <a:lvl1pPr marL="0" indent="0">
              <a:lnSpc>
                <a:spcPct val="95000"/>
              </a:lnSpc>
              <a:spcBef>
                <a:spcPts val="0"/>
              </a:spcBef>
              <a:buNone/>
              <a:defRPr sz="800">
                <a:latin typeface="Arial" panose="020B0604020202020204" pitchFamily="34" charset="0"/>
              </a:defRPr>
            </a:lvl1pPr>
            <a:lvl2pPr marL="0" indent="0">
              <a:lnSpc>
                <a:spcPct val="95000"/>
              </a:lnSpc>
              <a:spcBef>
                <a:spcPts val="0"/>
              </a:spcBef>
              <a:buNone/>
              <a:defRPr sz="800">
                <a:latin typeface="Arial" panose="00000400000000000000" pitchFamily="2" charset="0"/>
              </a:defRPr>
            </a:lvl2pPr>
            <a:lvl3pPr marL="0" indent="0">
              <a:lnSpc>
                <a:spcPct val="95000"/>
              </a:lnSpc>
              <a:spcBef>
                <a:spcPts val="0"/>
              </a:spcBef>
              <a:buNone/>
              <a:defRPr sz="800">
                <a:latin typeface="Arial" panose="00000400000000000000" pitchFamily="2" charset="0"/>
              </a:defRPr>
            </a:lvl3pPr>
            <a:lvl4pPr marL="0" indent="0">
              <a:lnSpc>
                <a:spcPct val="95000"/>
              </a:lnSpc>
              <a:spcBef>
                <a:spcPts val="0"/>
              </a:spcBef>
              <a:buNone/>
              <a:defRPr sz="800">
                <a:latin typeface="Arial" panose="00000400000000000000" pitchFamily="2" charset="0"/>
              </a:defRPr>
            </a:lvl4pPr>
            <a:lvl5pPr marL="0" indent="0">
              <a:lnSpc>
                <a:spcPct val="95000"/>
              </a:lnSpc>
              <a:spcBef>
                <a:spcPts val="0"/>
              </a:spcBef>
              <a:buNone/>
              <a:defRPr sz="800">
                <a:latin typeface="Arial" panose="00000400000000000000" pitchFamily="2" charset="0"/>
              </a:defRPr>
            </a:lvl5pPr>
            <a:lvl6pPr marL="0" indent="0">
              <a:lnSpc>
                <a:spcPct val="95000"/>
              </a:lnSpc>
              <a:spcBef>
                <a:spcPts val="0"/>
              </a:spcBef>
              <a:buNone/>
              <a:defRPr sz="800">
                <a:latin typeface="Arial" panose="00000400000000000000" pitchFamily="2" charset="0"/>
              </a:defRPr>
            </a:lvl6pPr>
            <a:lvl7pPr marL="0" indent="0">
              <a:lnSpc>
                <a:spcPct val="95000"/>
              </a:lnSpc>
              <a:spcBef>
                <a:spcPts val="0"/>
              </a:spcBef>
              <a:buNone/>
              <a:defRPr sz="800">
                <a:latin typeface="Arial" panose="00000400000000000000" pitchFamily="2" charset="0"/>
              </a:defRPr>
            </a:lvl7pPr>
            <a:lvl8pPr marL="0" indent="0">
              <a:lnSpc>
                <a:spcPct val="95000"/>
              </a:lnSpc>
              <a:spcBef>
                <a:spcPts val="0"/>
              </a:spcBef>
              <a:buNone/>
              <a:defRPr sz="800">
                <a:latin typeface="Arial" panose="00000400000000000000" pitchFamily="2" charset="0"/>
              </a:defRPr>
            </a:lvl8pPr>
            <a:lvl9pPr marL="0" indent="0">
              <a:lnSpc>
                <a:spcPct val="95000"/>
              </a:lnSpc>
              <a:spcBef>
                <a:spcPts val="0"/>
              </a:spcBef>
              <a:buNone/>
              <a:defRPr sz="800">
                <a:latin typeface="Arial" panose="00000400000000000000" pitchFamily="2" charset="0"/>
              </a:defRPr>
            </a:lvl9pPr>
          </a:lstStyle>
          <a:p>
            <a:pPr lvl="0"/>
            <a:r>
              <a:rPr lang="en-CA" sz="800" noProof="0" dirty="0">
                <a:latin typeface="Arial" panose="020B0303040401060103" pitchFamily="34" charset="0"/>
                <a:cs typeface="Arial" panose="020B0604020202020204" pitchFamily="34" charset="0"/>
              </a:rPr>
              <a:t>Source text should be Arial, size 8. </a:t>
            </a:r>
          </a:p>
        </p:txBody>
      </p:sp>
      <p:sp>
        <p:nvSpPr>
          <p:cNvPr id="8" name="Text Placeholder 7">
            <a:extLst>
              <a:ext uri="{FF2B5EF4-FFF2-40B4-BE49-F238E27FC236}">
                <a16:creationId xmlns:a16="http://schemas.microsoft.com/office/drawing/2014/main" id="{830F0699-528E-4D23-AAD0-9014222C8ABE}"/>
              </a:ext>
            </a:extLst>
          </p:cNvPr>
          <p:cNvSpPr>
            <a:spLocks noGrp="1"/>
          </p:cNvSpPr>
          <p:nvPr>
            <p:ph type="body" sz="quarter" idx="14" hasCustomPrompt="1"/>
          </p:nvPr>
        </p:nvSpPr>
        <p:spPr>
          <a:xfrm>
            <a:off x="466342" y="1418190"/>
            <a:ext cx="11274552" cy="231242"/>
          </a:xfrm>
        </p:spPr>
        <p:txBody>
          <a:bodyPr anchor="b">
            <a:noAutofit/>
          </a:bodyPr>
          <a:lstStyle>
            <a:lvl1pPr marL="0" indent="0">
              <a:spcBef>
                <a:spcPts val="0"/>
              </a:spcBef>
              <a:buNone/>
              <a:defRPr sz="1400" b="0" baseline="0">
                <a:latin typeface="+mj-lt"/>
              </a:defRPr>
            </a:lvl1pPr>
            <a:lvl2pPr marL="0" indent="0">
              <a:spcBef>
                <a:spcPts val="0"/>
              </a:spcBef>
              <a:buNone/>
              <a:defRPr sz="1600" b="1"/>
            </a:lvl2pPr>
            <a:lvl3pPr marL="0" indent="0">
              <a:spcBef>
                <a:spcPts val="0"/>
              </a:spcBef>
              <a:buNone/>
              <a:defRPr sz="1600" b="1"/>
            </a:lvl3pPr>
            <a:lvl4pPr marL="0" indent="0">
              <a:spcBef>
                <a:spcPts val="0"/>
              </a:spcBef>
              <a:buNone/>
              <a:defRPr sz="1600" b="1"/>
            </a:lvl4pPr>
            <a:lvl5pPr marL="0" indent="0">
              <a:spcBef>
                <a:spcPts val="0"/>
              </a:spcBef>
              <a:buNone/>
              <a:defRPr sz="1600" b="1"/>
            </a:lvl5pPr>
            <a:lvl6pPr marL="0" indent="0">
              <a:spcBef>
                <a:spcPts val="0"/>
              </a:spcBef>
              <a:buNone/>
              <a:defRPr sz="1600" b="1"/>
            </a:lvl6pPr>
            <a:lvl7pPr marL="0" indent="0">
              <a:spcBef>
                <a:spcPts val="0"/>
              </a:spcBef>
              <a:buNone/>
              <a:defRPr sz="1600" b="1"/>
            </a:lvl7pPr>
            <a:lvl8pPr marL="0" indent="0">
              <a:spcBef>
                <a:spcPts val="0"/>
              </a:spcBef>
              <a:buNone/>
              <a:defRPr sz="1600" b="1"/>
            </a:lvl8pPr>
            <a:lvl9pPr marL="0" indent="0">
              <a:spcBef>
                <a:spcPts val="0"/>
              </a:spcBef>
              <a:buNone/>
              <a:defRPr sz="1600" b="1"/>
            </a:lvl9pPr>
          </a:lstStyle>
          <a:p>
            <a:pPr lvl="0"/>
            <a:r>
              <a:rPr lang="en-CA" noProof="0"/>
              <a:t>Subtitle</a:t>
            </a:r>
          </a:p>
        </p:txBody>
      </p:sp>
    </p:spTree>
    <p:extLst>
      <p:ext uri="{BB962C8B-B14F-4D97-AF65-F5344CB8AC3E}">
        <p14:creationId xmlns:p14="http://schemas.microsoft.com/office/powerpoint/2010/main" val="337387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hapter">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C45B377-2C79-BFE5-0420-2DAE9307681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6751" y="6274457"/>
            <a:ext cx="1903926" cy="286362"/>
          </a:xfrm>
          <a:prstGeom prst="rect">
            <a:avLst/>
          </a:prstGeom>
        </p:spPr>
      </p:pic>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664D86A9-B95A-42FA-8B03-2725FDB90EC5}" type="datetime4">
              <a:rPr lang="en-CA" smtClean="0"/>
              <a:t>May 28, 2026</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118748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2">
    <p:bg>
      <p:bgPr>
        <a:solidFill>
          <a:schemeClr val="accent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9AF7CC4-D44E-86B6-D37F-EED2F4727627}"/>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56751" y="6275827"/>
            <a:ext cx="1903926" cy="286362"/>
          </a:xfrm>
          <a:prstGeom prst="rect">
            <a:avLst/>
          </a:prstGeom>
        </p:spPr>
      </p:pic>
      <p:sp>
        <p:nvSpPr>
          <p:cNvPr id="8" name="Title 7"/>
          <p:cNvSpPr>
            <a:spLocks noGrp="1"/>
          </p:cNvSpPr>
          <p:nvPr>
            <p:ph type="title" hasCustomPrompt="1"/>
          </p:nvPr>
        </p:nvSpPr>
        <p:spPr>
          <a:xfrm>
            <a:off x="438912" y="780239"/>
            <a:ext cx="11280656" cy="4771958"/>
          </a:xfrm>
        </p:spPr>
        <p:txBody>
          <a:bodyPr anchor="ctr">
            <a:normAutofit/>
          </a:bodyPr>
          <a:lstStyle>
            <a:lvl1pPr>
              <a:defRPr sz="7200">
                <a:solidFill>
                  <a:schemeClr val="bg1"/>
                </a:solidFill>
              </a:defRPr>
            </a:lvl1pPr>
          </a:lstStyle>
          <a:p>
            <a:r>
              <a:rPr lang="en-CA" noProof="0"/>
              <a:t>Chapter slide</a:t>
            </a:r>
          </a:p>
        </p:txBody>
      </p:sp>
      <p:sp>
        <p:nvSpPr>
          <p:cNvPr id="2" name="Date Placeholder 1"/>
          <p:cNvSpPr>
            <a:spLocks noGrp="1"/>
          </p:cNvSpPr>
          <p:nvPr>
            <p:ph type="dt" sz="half" idx="10"/>
          </p:nvPr>
        </p:nvSpPr>
        <p:spPr/>
        <p:txBody>
          <a:bodyPr/>
          <a:lstStyle>
            <a:lvl1pPr>
              <a:defRPr>
                <a:solidFill>
                  <a:schemeClr val="bg1"/>
                </a:solidFill>
              </a:defRPr>
            </a:lvl1pPr>
          </a:lstStyle>
          <a:p>
            <a:fld id="{51C1510D-34D1-4B3A-9459-3FC94A26D1AA}" type="datetime4">
              <a:rPr lang="en-CA" smtClean="0"/>
              <a:t>May 28, 2026</a:t>
            </a:fld>
            <a:endParaRPr lang="en-US"/>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B333B34-C87C-402E-ABB0-13B7C9DEBBC4}" type="slidenum">
              <a:rPr lang="en-CA" smtClean="0"/>
              <a:pPr/>
              <a:t>‹#›</a:t>
            </a:fld>
            <a:endParaRPr lang="en-CA"/>
          </a:p>
        </p:txBody>
      </p:sp>
    </p:spTree>
    <p:extLst>
      <p:ext uri="{BB962C8B-B14F-4D97-AF65-F5344CB8AC3E}">
        <p14:creationId xmlns:p14="http://schemas.microsoft.com/office/powerpoint/2010/main" val="370424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3CE3151-F50E-3DDD-3AB8-9CA8474A3D7C}"/>
              </a:ext>
            </a:extLst>
          </p:cNvPr>
          <p:cNvPicPr>
            <a:picLocks noChangeAspect="1"/>
          </p:cNvPicPr>
          <p:nvPr userDrawn="1"/>
        </p:nvPicPr>
        <p:blipFill>
          <a:blip>
            <a:extLst>
              <a:ext uri="{96DAC541-7B7A-43D3-8B79-37D633B846F1}">
                <asvg:svgBlip xmlns:asvg="http://schemas.microsoft.com/office/drawing/2016/SVG/main" r:embed="rId25"/>
              </a:ext>
            </a:extLst>
          </a:blip>
          <a:srcRect/>
          <a:stretch/>
        </p:blipFill>
        <p:spPr>
          <a:xfrm>
            <a:off x="459171" y="6272541"/>
            <a:ext cx="1903926" cy="286362"/>
          </a:xfrm>
          <a:prstGeom prst="rect">
            <a:avLst/>
          </a:prstGeom>
        </p:spPr>
      </p:pic>
      <p:sp>
        <p:nvSpPr>
          <p:cNvPr id="2" name="Title Placeholder 1"/>
          <p:cNvSpPr>
            <a:spLocks noGrp="1"/>
          </p:cNvSpPr>
          <p:nvPr>
            <p:ph type="title"/>
          </p:nvPr>
        </p:nvSpPr>
        <p:spPr>
          <a:xfrm>
            <a:off x="466342" y="472437"/>
            <a:ext cx="11274553" cy="792167"/>
          </a:xfrm>
          <a:prstGeom prst="rect">
            <a:avLst/>
          </a:prstGeom>
        </p:spPr>
        <p:txBody>
          <a:bodyPr vert="horz" lIns="0" tIns="0" rIns="0" bIns="0" rtlCol="0" anchor="t">
            <a:noAutofit/>
          </a:bodyPr>
          <a:lstStyle/>
          <a:p>
            <a:r>
              <a:rPr lang="en-CA" noProof="0"/>
              <a:t>Slide title</a:t>
            </a:r>
          </a:p>
        </p:txBody>
      </p:sp>
      <p:sp>
        <p:nvSpPr>
          <p:cNvPr id="3" name="Text Placeholder 2"/>
          <p:cNvSpPr>
            <a:spLocks noGrp="1"/>
          </p:cNvSpPr>
          <p:nvPr>
            <p:ph type="body" idx="1"/>
          </p:nvPr>
        </p:nvSpPr>
        <p:spPr>
          <a:xfrm>
            <a:off x="466343" y="1434190"/>
            <a:ext cx="11274552" cy="4584842"/>
          </a:xfrm>
          <a:prstGeom prst="rect">
            <a:avLst/>
          </a:prstGeom>
        </p:spPr>
        <p:txBody>
          <a:bodyPr vert="horz" lIns="0" tIns="0" rIns="0" bIns="0" rtlCol="0">
            <a:noAutofit/>
          </a:bodyPr>
          <a:lstStyle/>
          <a:p>
            <a:pPr lvl="0"/>
            <a:r>
              <a:rPr lang="en-CA" noProof="0"/>
              <a:t>Click to add main bullet</a:t>
            </a:r>
          </a:p>
          <a:p>
            <a:pPr lvl="1"/>
            <a:r>
              <a:rPr lang="en-CA" noProof="0"/>
              <a:t>Second level</a:t>
            </a:r>
          </a:p>
          <a:p>
            <a:pPr lvl="2"/>
            <a:r>
              <a:rPr lang="en-CA" noProof="0"/>
              <a:t>Third level</a:t>
            </a:r>
          </a:p>
          <a:p>
            <a:pPr lvl="3"/>
            <a:r>
              <a:rPr lang="en-CA" noProof="0"/>
              <a:t>Fourth level</a:t>
            </a:r>
          </a:p>
          <a:p>
            <a:pPr lvl="4"/>
            <a:r>
              <a:rPr lang="en-CA" noProof="0"/>
              <a:t>Fifth level</a:t>
            </a:r>
          </a:p>
          <a:p>
            <a:pPr lvl="5"/>
            <a:r>
              <a:rPr lang="en-CA" noProof="0"/>
              <a:t>Sixth level</a:t>
            </a:r>
          </a:p>
          <a:p>
            <a:pPr lvl="6"/>
            <a:r>
              <a:rPr lang="en-CA" noProof="0"/>
              <a:t>Seventh level</a:t>
            </a:r>
          </a:p>
          <a:p>
            <a:pPr lvl="7"/>
            <a:r>
              <a:rPr lang="en-CA" noProof="0"/>
              <a:t>Eighth level</a:t>
            </a:r>
          </a:p>
          <a:p>
            <a:pPr lvl="8"/>
            <a:r>
              <a:rPr lang="en-CA" noProof="0"/>
              <a:t>Ninth level</a:t>
            </a:r>
          </a:p>
        </p:txBody>
      </p:sp>
      <p:sp>
        <p:nvSpPr>
          <p:cNvPr id="4" name="Date Placeholder 3"/>
          <p:cNvSpPr>
            <a:spLocks noGrp="1"/>
          </p:cNvSpPr>
          <p:nvPr>
            <p:ph type="dt" sz="half" idx="2"/>
          </p:nvPr>
        </p:nvSpPr>
        <p:spPr>
          <a:xfrm>
            <a:off x="11740895" y="7010399"/>
            <a:ext cx="447930" cy="45720"/>
          </a:xfrm>
          <a:prstGeom prst="rect">
            <a:avLst/>
          </a:prstGeom>
        </p:spPr>
        <p:txBody>
          <a:bodyPr vert="horz" lIns="0" tIns="0" rIns="0" bIns="0" rtlCol="0" anchor="b">
            <a:noAutofit/>
          </a:bodyPr>
          <a:lstStyle>
            <a:lvl1pPr algn="r">
              <a:defRPr sz="100">
                <a:solidFill>
                  <a:srgbClr val="E6E6E6"/>
                </a:solidFill>
              </a:defRPr>
            </a:lvl1pPr>
          </a:lstStyle>
          <a:p>
            <a:fld id="{B2679580-1DE4-4AED-B4F0-F01E2D77314B}" type="datetime4">
              <a:rPr lang="en-CA" smtClean="0"/>
              <a:t>May 28, 2026</a:t>
            </a:fld>
            <a:endParaRPr lang="en-US" dirty="0"/>
          </a:p>
        </p:txBody>
      </p:sp>
      <p:sp>
        <p:nvSpPr>
          <p:cNvPr id="5" name="Footer Placeholder 4"/>
          <p:cNvSpPr>
            <a:spLocks noGrp="1"/>
          </p:cNvSpPr>
          <p:nvPr>
            <p:ph type="ftr" sz="quarter" idx="3"/>
          </p:nvPr>
        </p:nvSpPr>
        <p:spPr>
          <a:xfrm>
            <a:off x="455613" y="7010400"/>
            <a:ext cx="11280656" cy="45719"/>
          </a:xfrm>
          <a:prstGeom prst="rect">
            <a:avLst/>
          </a:prstGeom>
        </p:spPr>
        <p:txBody>
          <a:bodyPr vert="horz" lIns="91440" tIns="45720" rIns="91440" bIns="45720" rtlCol="0" anchor="b">
            <a:noAutofit/>
          </a:bodyPr>
          <a:lstStyle>
            <a:lvl1pPr algn="l">
              <a:defRPr sz="100">
                <a:solidFill>
                  <a:srgbClr val="E6E6E6"/>
                </a:solidFill>
              </a:defRPr>
            </a:lvl1pPr>
          </a:lstStyle>
          <a:p>
            <a:endParaRPr lang="en-CA" dirty="0"/>
          </a:p>
        </p:txBody>
      </p:sp>
      <p:sp>
        <p:nvSpPr>
          <p:cNvPr id="6" name="Slide Number Placeholder 5"/>
          <p:cNvSpPr>
            <a:spLocks noGrp="1"/>
          </p:cNvSpPr>
          <p:nvPr>
            <p:ph type="sldNum" sz="quarter" idx="4"/>
          </p:nvPr>
        </p:nvSpPr>
        <p:spPr>
          <a:xfrm>
            <a:off x="11449993" y="6399283"/>
            <a:ext cx="283219" cy="175694"/>
          </a:xfrm>
          <a:prstGeom prst="rect">
            <a:avLst/>
          </a:prstGeom>
        </p:spPr>
        <p:txBody>
          <a:bodyPr vert="horz" lIns="0" tIns="0" rIns="0" bIns="0" rtlCol="0" anchor="b">
            <a:noAutofit/>
          </a:bodyPr>
          <a:lstStyle>
            <a:lvl1pPr algn="r">
              <a:defRPr sz="800">
                <a:solidFill>
                  <a:schemeClr val="tx1"/>
                </a:solidFill>
              </a:defRPr>
            </a:lvl1pPr>
          </a:lstStyle>
          <a:p>
            <a:fld id="{BB333B34-C87C-402E-ABB0-13B7C9DEBBC4}" type="slidenum">
              <a:rPr lang="en-CA" smtClean="0"/>
              <a:pPr/>
              <a:t>‹#›</a:t>
            </a:fld>
            <a:endParaRPr lang="en-CA" dirty="0"/>
          </a:p>
        </p:txBody>
      </p:sp>
    </p:spTree>
    <p:extLst>
      <p:ext uri="{BB962C8B-B14F-4D97-AF65-F5344CB8AC3E}">
        <p14:creationId xmlns:p14="http://schemas.microsoft.com/office/powerpoint/2010/main" val="3828481397"/>
      </p:ext>
    </p:extLst>
  </p:cSld>
  <p:clrMap bg1="lt1" tx1="dk1" bg2="lt2" tx2="dk2" accent1="accent1" accent2="accent2" accent3="accent3" accent4="accent4" accent5="accent5" accent6="accent6" hlink="hlink" folHlink="folHlink"/>
  <p:sldLayoutIdLst>
    <p:sldLayoutId id="2147483684" r:id="rId1"/>
    <p:sldLayoutId id="2147483650" r:id="rId2"/>
    <p:sldLayoutId id="2147483683" r:id="rId3"/>
    <p:sldLayoutId id="2147483690" r:id="rId4"/>
    <p:sldLayoutId id="2147483701" r:id="rId5"/>
    <p:sldLayoutId id="2147483691" r:id="rId6"/>
    <p:sldLayoutId id="2147483695" r:id="rId7"/>
    <p:sldLayoutId id="2147483696" r:id="rId8"/>
    <p:sldLayoutId id="2147483697" r:id="rId9"/>
    <p:sldLayoutId id="2147483700" r:id="rId10"/>
    <p:sldLayoutId id="2147483654" r:id="rId11"/>
    <p:sldLayoutId id="2147483698" r:id="rId12"/>
    <p:sldLayoutId id="2147483652" r:id="rId13"/>
    <p:sldLayoutId id="2147483653" r:id="rId14"/>
    <p:sldLayoutId id="2147483705" r:id="rId15"/>
    <p:sldLayoutId id="2147483704" r:id="rId16"/>
    <p:sldLayoutId id="2147483692" r:id="rId17"/>
    <p:sldLayoutId id="2147483703" r:id="rId18"/>
    <p:sldLayoutId id="2147483655" r:id="rId19"/>
    <p:sldLayoutId id="2147483668" r:id="rId20"/>
    <p:sldLayoutId id="2147483693" r:id="rId21"/>
    <p:sldLayoutId id="2147483694" r:id="rId22"/>
    <p:sldLayoutId id="214748369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5000"/>
        </a:lnSpc>
        <a:spcBef>
          <a:spcPct val="0"/>
        </a:spcBef>
        <a:buNone/>
        <a:defRPr sz="2400" b="1" kern="1200" baseline="0">
          <a:solidFill>
            <a:schemeClr val="tx1"/>
          </a:solidFill>
          <a:latin typeface="+mj-lt"/>
          <a:ea typeface="+mj-ea"/>
          <a:cs typeface="+mj-cs"/>
        </a:defRPr>
      </a:lvl1pPr>
    </p:titleStyle>
    <p:bodyStyle>
      <a:lvl1pPr marL="237744" indent="-237744" algn="l" defTabSz="914400" rtl="0" eaLnBrk="1" latinLnBrk="0" hangingPunct="1">
        <a:lnSpc>
          <a:spcPct val="95000"/>
        </a:lnSpc>
        <a:spcBef>
          <a:spcPts val="1200"/>
        </a:spcBef>
        <a:buClr>
          <a:schemeClr val="tx1"/>
        </a:buClr>
        <a:buSzPct val="115000"/>
        <a:buFont typeface="Arial" panose="020B0604020202020204" pitchFamily="34" charset="0"/>
        <a:buChar char="•"/>
        <a:defRPr sz="2000" kern="1200">
          <a:solidFill>
            <a:schemeClr val="tx1"/>
          </a:solidFill>
          <a:latin typeface="+mn-lt"/>
          <a:ea typeface="+mn-ea"/>
          <a:cs typeface="+mn-cs"/>
        </a:defRPr>
      </a:lvl1pPr>
      <a:lvl2pPr marL="576072" indent="-237744" algn="l" defTabSz="914400" rtl="0" eaLnBrk="1" latinLnBrk="0" hangingPunct="1">
        <a:lnSpc>
          <a:spcPct val="95000"/>
        </a:lnSpc>
        <a:spcBef>
          <a:spcPts val="900"/>
        </a:spcBef>
        <a:buClr>
          <a:schemeClr val="tx1"/>
        </a:buClr>
        <a:buSzPct val="115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5000"/>
        </a:lnSpc>
        <a:spcBef>
          <a:spcPts val="800"/>
        </a:spcBef>
        <a:buClr>
          <a:schemeClr val="tx1"/>
        </a:buClr>
        <a:buSzPct val="115000"/>
        <a:buFont typeface="Arial" panose="020B0604020202020204" pitchFamily="34" charset="0"/>
        <a:buChar char="•"/>
        <a:defRPr sz="1600" kern="1200">
          <a:solidFill>
            <a:schemeClr val="tx1"/>
          </a:solidFill>
          <a:latin typeface="+mn-lt"/>
          <a:ea typeface="+mn-ea"/>
          <a:cs typeface="+mn-cs"/>
        </a:defRPr>
      </a:lvl3pPr>
      <a:lvl4pPr marL="1252728" indent="-237744"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4pPr>
      <a:lvl5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5pPr>
      <a:lvl6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6pPr>
      <a:lvl7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7pPr>
      <a:lvl8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8pPr>
      <a:lvl9pPr marL="1609344" indent="-228600" algn="l" defTabSz="914400" rtl="0" eaLnBrk="1" latinLnBrk="0" hangingPunct="1">
        <a:lnSpc>
          <a:spcPct val="95000"/>
        </a:lnSpc>
        <a:spcBef>
          <a:spcPts val="600"/>
        </a:spcBef>
        <a:buClr>
          <a:schemeClr val="tx1"/>
        </a:buClr>
        <a:buSzPct val="115000"/>
        <a:buFont typeface="Arial" panose="020B0604020202020204"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7" userDrawn="1">
          <p15:clr>
            <a:srgbClr val="F26B43"/>
          </p15:clr>
        </p15:guide>
        <p15:guide id="4" pos="7391" userDrawn="1">
          <p15:clr>
            <a:srgbClr val="F26B43"/>
          </p15:clr>
        </p15:guide>
        <p15:guide id="5" orient="horz" pos="412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E55058-1DD9-A8D8-55FA-330089433631}"/>
              </a:ext>
            </a:extLst>
          </p:cNvPr>
          <p:cNvPicPr>
            <a:picLocks noChangeAspect="1"/>
          </p:cNvPicPr>
          <p:nvPr/>
        </p:nvPicPr>
        <p:blipFill>
          <a:blip r:embed="rId2"/>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2BEBD0D8-4F2E-CB6A-6AD8-2AE0B7EE7B0D}"/>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a:t>
            </a:fld>
            <a:endParaRPr lang="en-US"/>
          </a:p>
        </p:txBody>
      </p:sp>
    </p:spTree>
    <p:extLst>
      <p:ext uri="{BB962C8B-B14F-4D97-AF65-F5344CB8AC3E}">
        <p14:creationId xmlns:p14="http://schemas.microsoft.com/office/powerpoint/2010/main" val="406424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68A4-0EAA-1C30-52C2-DE59BAA7FA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BF8920-EFE0-AA69-36A6-E979C2786C0A}"/>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257EEEF8-3821-7BA2-59EA-AB9551255DFF}"/>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10</a:t>
            </a:fld>
            <a:endParaRPr lang="en-US"/>
          </a:p>
        </p:txBody>
      </p:sp>
    </p:spTree>
    <p:extLst>
      <p:ext uri="{BB962C8B-B14F-4D97-AF65-F5344CB8AC3E}">
        <p14:creationId xmlns:p14="http://schemas.microsoft.com/office/powerpoint/2010/main" val="411321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B344E-3EBF-8AFD-C406-B4C156A212C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B81215-E534-94D2-BEEE-73448CD9CCE2}"/>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7AC8D969-B604-94FE-6872-8165360B21A7}"/>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11</a:t>
            </a:fld>
            <a:endParaRPr lang="en-US"/>
          </a:p>
        </p:txBody>
      </p:sp>
    </p:spTree>
    <p:extLst>
      <p:ext uri="{BB962C8B-B14F-4D97-AF65-F5344CB8AC3E}">
        <p14:creationId xmlns:p14="http://schemas.microsoft.com/office/powerpoint/2010/main" val="380684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5E077-18D7-90EF-6FC3-2ED52949B0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2B7F55-D7EF-9A56-1DC5-2B9CDD860A2F}"/>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6E642F09-0AAB-5CCD-E839-1D417361961E}"/>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12</a:t>
            </a:fld>
            <a:endParaRPr lang="en-US"/>
          </a:p>
        </p:txBody>
      </p:sp>
    </p:spTree>
    <p:extLst>
      <p:ext uri="{BB962C8B-B14F-4D97-AF65-F5344CB8AC3E}">
        <p14:creationId xmlns:p14="http://schemas.microsoft.com/office/powerpoint/2010/main" val="243703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ABF3C-B4A3-1C12-83B5-D5EBAE2478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D5E48B-4AAF-710C-0AC2-543A3D222B0D}"/>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69A30263-F64C-BD39-8BDB-010096298AC0}"/>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13</a:t>
            </a:fld>
            <a:endParaRPr lang="en-US"/>
          </a:p>
        </p:txBody>
      </p:sp>
    </p:spTree>
    <p:extLst>
      <p:ext uri="{BB962C8B-B14F-4D97-AF65-F5344CB8AC3E}">
        <p14:creationId xmlns:p14="http://schemas.microsoft.com/office/powerpoint/2010/main" val="21871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3CDED-7999-15B3-64DA-DC0C8CB7B5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D8E46D-4176-6D39-2B86-9C340EF4BDDC}"/>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F5328844-5933-10D4-C5CA-268E86DA65B0}"/>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14</a:t>
            </a:fld>
            <a:endParaRPr lang="en-US"/>
          </a:p>
        </p:txBody>
      </p:sp>
    </p:spTree>
    <p:extLst>
      <p:ext uri="{BB962C8B-B14F-4D97-AF65-F5344CB8AC3E}">
        <p14:creationId xmlns:p14="http://schemas.microsoft.com/office/powerpoint/2010/main" val="177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1EB8-D0B3-EEB4-678F-1E3CABC273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3DD129-9BF3-D17D-7150-74479D3FC028}"/>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4EF3835E-ECF2-F46E-238A-18DBFD16555D}"/>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15</a:t>
            </a:fld>
            <a:endParaRPr lang="en-US"/>
          </a:p>
        </p:txBody>
      </p:sp>
    </p:spTree>
    <p:extLst>
      <p:ext uri="{BB962C8B-B14F-4D97-AF65-F5344CB8AC3E}">
        <p14:creationId xmlns:p14="http://schemas.microsoft.com/office/powerpoint/2010/main" val="123141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F5689-2D4E-0D0A-B1DF-9A531DEC072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3E1491-DE65-E9AA-7842-652A00212327}"/>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30586731-083B-8C5B-5E5C-53EA0573FAB7}"/>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16</a:t>
            </a:fld>
            <a:endParaRPr lang="en-US"/>
          </a:p>
        </p:txBody>
      </p:sp>
    </p:spTree>
    <p:extLst>
      <p:ext uri="{BB962C8B-B14F-4D97-AF65-F5344CB8AC3E}">
        <p14:creationId xmlns:p14="http://schemas.microsoft.com/office/powerpoint/2010/main" val="116763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0339B-3879-41BB-FBFE-F4F2F2C363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1FD9E37-9A5C-CA2B-DE73-A8C7D62D9301}"/>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20E66282-E377-3ED4-6AA5-61BCFFCF19C8}"/>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17</a:t>
            </a:fld>
            <a:endParaRPr lang="en-US"/>
          </a:p>
        </p:txBody>
      </p:sp>
    </p:spTree>
    <p:extLst>
      <p:ext uri="{BB962C8B-B14F-4D97-AF65-F5344CB8AC3E}">
        <p14:creationId xmlns:p14="http://schemas.microsoft.com/office/powerpoint/2010/main" val="2845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6C7B-BF58-1D0F-7F43-CCE8DFC4283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90A1F3-953E-A274-906A-0C93190ED5DE}"/>
              </a:ext>
            </a:extLst>
          </p:cNvPr>
          <p:cNvPicPr>
            <a:picLocks noChangeAspect="1"/>
          </p:cNvPicPr>
          <p:nvPr/>
        </p:nvPicPr>
        <p:blipFill>
          <a:blip r:embed="rId3"/>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A95870EE-1AF0-385C-A22F-E22FBA560C79}"/>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18</a:t>
            </a:fld>
            <a:endParaRPr lang="en-US"/>
          </a:p>
        </p:txBody>
      </p:sp>
    </p:spTree>
    <p:extLst>
      <p:ext uri="{BB962C8B-B14F-4D97-AF65-F5344CB8AC3E}">
        <p14:creationId xmlns:p14="http://schemas.microsoft.com/office/powerpoint/2010/main" val="112685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902F-D7E5-A61E-D099-608E40BC88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CE09CC3-6619-2BFC-6439-1956EC8D6795}"/>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081A6889-655B-BF4F-8809-82A4E7637EF2}"/>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19</a:t>
            </a:fld>
            <a:endParaRPr lang="en-US"/>
          </a:p>
        </p:txBody>
      </p:sp>
    </p:spTree>
    <p:extLst>
      <p:ext uri="{BB962C8B-B14F-4D97-AF65-F5344CB8AC3E}">
        <p14:creationId xmlns:p14="http://schemas.microsoft.com/office/powerpoint/2010/main" val="29058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81BE-F6F3-9E02-E99D-6765673E05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D73248-481B-3F24-8BB6-5451C16DB6A4}"/>
              </a:ext>
            </a:extLst>
          </p:cNvPr>
          <p:cNvPicPr>
            <a:picLocks noChangeAspect="1"/>
          </p:cNvPicPr>
          <p:nvPr/>
        </p:nvPicPr>
        <p:blipFill>
          <a:blip r:embed="rId2"/>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FE610476-3C09-9FCC-3583-31D5AA1579E1}"/>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a:t>
            </a:fld>
            <a:endParaRPr lang="en-US"/>
          </a:p>
        </p:txBody>
      </p:sp>
    </p:spTree>
    <p:extLst>
      <p:ext uri="{BB962C8B-B14F-4D97-AF65-F5344CB8AC3E}">
        <p14:creationId xmlns:p14="http://schemas.microsoft.com/office/powerpoint/2010/main" val="10305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9677F-2127-51BE-12B0-31069E55A67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8C7786F-7FDE-3818-7DCD-F8945795AA08}"/>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D1D765C8-19D4-8FE0-911F-338B9E95BA63}"/>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20</a:t>
            </a:fld>
            <a:endParaRPr lang="en-US"/>
          </a:p>
        </p:txBody>
      </p:sp>
    </p:spTree>
    <p:extLst>
      <p:ext uri="{BB962C8B-B14F-4D97-AF65-F5344CB8AC3E}">
        <p14:creationId xmlns:p14="http://schemas.microsoft.com/office/powerpoint/2010/main" val="184082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F26CE-F6F2-9ED5-0C63-895203DDDC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CA5892-9C24-854E-7DFC-929A03AFE403}"/>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178D98CC-77C6-4265-4438-82806AD8C79D}"/>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21</a:t>
            </a:fld>
            <a:endParaRPr lang="en-US"/>
          </a:p>
        </p:txBody>
      </p:sp>
    </p:spTree>
    <p:extLst>
      <p:ext uri="{BB962C8B-B14F-4D97-AF65-F5344CB8AC3E}">
        <p14:creationId xmlns:p14="http://schemas.microsoft.com/office/powerpoint/2010/main" val="24670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97400-3A1E-C5D3-AE45-EA4F62E7C6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973F1F-5368-8827-3803-133DF6436868}"/>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913170D9-F9B7-478D-F453-3473FB3F6080}"/>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22</a:t>
            </a:fld>
            <a:endParaRPr lang="en-US"/>
          </a:p>
        </p:txBody>
      </p:sp>
    </p:spTree>
    <p:extLst>
      <p:ext uri="{BB962C8B-B14F-4D97-AF65-F5344CB8AC3E}">
        <p14:creationId xmlns:p14="http://schemas.microsoft.com/office/powerpoint/2010/main" val="6176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DD052-B628-9461-B23C-DC1DE8D32F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5BF4D3-D490-72A6-0DFD-696B1F641BBA}"/>
              </a:ext>
            </a:extLst>
          </p:cNvPr>
          <p:cNvPicPr>
            <a:picLocks noChangeAspect="1"/>
          </p:cNvPicPr>
          <p:nvPr/>
        </p:nvPicPr>
        <p:blipFill>
          <a:blip r:embed="rId3"/>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5730683B-0131-0E2B-654E-7DBB79C0A81A}"/>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23</a:t>
            </a:fld>
            <a:endParaRPr lang="en-US"/>
          </a:p>
        </p:txBody>
      </p:sp>
    </p:spTree>
    <p:extLst>
      <p:ext uri="{BB962C8B-B14F-4D97-AF65-F5344CB8AC3E}">
        <p14:creationId xmlns:p14="http://schemas.microsoft.com/office/powerpoint/2010/main" val="343094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FAD03-3CB9-2B37-DEE3-6FA069D11C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88F7AC-1D0A-4093-B6BA-94299C551DCF}"/>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A8CD04A3-F1DB-62F1-164B-0D4BB7B21958}"/>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24</a:t>
            </a:fld>
            <a:endParaRPr lang="en-US"/>
          </a:p>
        </p:txBody>
      </p:sp>
    </p:spTree>
    <p:extLst>
      <p:ext uri="{BB962C8B-B14F-4D97-AF65-F5344CB8AC3E}">
        <p14:creationId xmlns:p14="http://schemas.microsoft.com/office/powerpoint/2010/main" val="320076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779F3-87B2-B47A-305F-172053D28C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D23BC43-2763-2602-B437-B4CEC2ED5849}"/>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FEF15279-BD19-D9E9-EBA4-61A7AD46CAC1}"/>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25</a:t>
            </a:fld>
            <a:endParaRPr lang="en-US"/>
          </a:p>
        </p:txBody>
      </p:sp>
    </p:spTree>
    <p:extLst>
      <p:ext uri="{BB962C8B-B14F-4D97-AF65-F5344CB8AC3E}">
        <p14:creationId xmlns:p14="http://schemas.microsoft.com/office/powerpoint/2010/main" val="261340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BAB1-3E1E-268F-849C-6D38EAE369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B5AF23-22AF-20B2-2093-5E141AF9CFFF}"/>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474A0F11-E39D-40B8-8286-4C46522F7606}"/>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26</a:t>
            </a:fld>
            <a:endParaRPr lang="en-US"/>
          </a:p>
        </p:txBody>
      </p:sp>
    </p:spTree>
    <p:extLst>
      <p:ext uri="{BB962C8B-B14F-4D97-AF65-F5344CB8AC3E}">
        <p14:creationId xmlns:p14="http://schemas.microsoft.com/office/powerpoint/2010/main" val="343497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C3FDD-93BB-CA4C-597A-B08C4BEA21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9208C6-3316-1D6C-46A9-7A57E0967C12}"/>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49EB1B44-7E7E-C9CA-E7D1-2EF041C087D3}"/>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27</a:t>
            </a:fld>
            <a:endParaRPr lang="en-US"/>
          </a:p>
        </p:txBody>
      </p:sp>
    </p:spTree>
    <p:extLst>
      <p:ext uri="{BB962C8B-B14F-4D97-AF65-F5344CB8AC3E}">
        <p14:creationId xmlns:p14="http://schemas.microsoft.com/office/powerpoint/2010/main" val="49640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58736-9312-A503-1692-108D3072CF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A833597-E0A5-E10D-5B62-84C653230B2D}"/>
              </a:ext>
            </a:extLst>
          </p:cNvPr>
          <p:cNvPicPr>
            <a:picLocks noChangeAspect="1"/>
          </p:cNvPicPr>
          <p:nvPr/>
        </p:nvPicPr>
        <p:blipFill>
          <a:blip r:embed="rId3"/>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69667A5D-C100-2298-ABD6-5B4993779C43}"/>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28</a:t>
            </a:fld>
            <a:endParaRPr lang="en-US"/>
          </a:p>
        </p:txBody>
      </p:sp>
    </p:spTree>
    <p:extLst>
      <p:ext uri="{BB962C8B-B14F-4D97-AF65-F5344CB8AC3E}">
        <p14:creationId xmlns:p14="http://schemas.microsoft.com/office/powerpoint/2010/main" val="142546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B8317-80C3-0647-846C-4E7423B04A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680F7F-AF6C-5DF6-C2A0-C09610CC4588}"/>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92E377A1-767E-1D2D-5A72-72185B7AD7A7}"/>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29</a:t>
            </a:fld>
            <a:endParaRPr lang="en-US"/>
          </a:p>
        </p:txBody>
      </p:sp>
    </p:spTree>
    <p:extLst>
      <p:ext uri="{BB962C8B-B14F-4D97-AF65-F5344CB8AC3E}">
        <p14:creationId xmlns:p14="http://schemas.microsoft.com/office/powerpoint/2010/main" val="157856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102CE-6BF3-A0CF-C3C0-295A2F1063C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AC8326-5F44-52FC-F92D-55470C8284C5}"/>
              </a:ext>
            </a:extLst>
          </p:cNvPr>
          <p:cNvPicPr>
            <a:picLocks noChangeAspect="1"/>
          </p:cNvPicPr>
          <p:nvPr/>
        </p:nvPicPr>
        <p:blipFill>
          <a:blip r:embed="rId2"/>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A70C1E6A-E8CC-FA17-2CBC-927187833E93}"/>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a:t>
            </a:fld>
            <a:endParaRPr lang="en-US"/>
          </a:p>
        </p:txBody>
      </p:sp>
    </p:spTree>
    <p:extLst>
      <p:ext uri="{BB962C8B-B14F-4D97-AF65-F5344CB8AC3E}">
        <p14:creationId xmlns:p14="http://schemas.microsoft.com/office/powerpoint/2010/main" val="250482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E4DC-70FD-0BC1-A85B-FD81163B98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D488C2-13CA-6802-4588-27A8199A557F}"/>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2089AD4B-E77D-D972-780A-FCBCAA85652F}"/>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30</a:t>
            </a:fld>
            <a:endParaRPr lang="en-US"/>
          </a:p>
        </p:txBody>
      </p:sp>
    </p:spTree>
    <p:extLst>
      <p:ext uri="{BB962C8B-B14F-4D97-AF65-F5344CB8AC3E}">
        <p14:creationId xmlns:p14="http://schemas.microsoft.com/office/powerpoint/2010/main" val="423345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38E74-8F7F-DBBA-6A3B-8F8C5262CC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3A682F9-96AD-54B8-71A5-2558EA509C9B}"/>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BA0A450D-A191-3FE1-C336-C9F8E1D35B4F}"/>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31</a:t>
            </a:fld>
            <a:endParaRPr lang="en-US"/>
          </a:p>
        </p:txBody>
      </p:sp>
    </p:spTree>
    <p:extLst>
      <p:ext uri="{BB962C8B-B14F-4D97-AF65-F5344CB8AC3E}">
        <p14:creationId xmlns:p14="http://schemas.microsoft.com/office/powerpoint/2010/main" val="83429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915F2-30EE-8A68-8BE6-3142561A961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2FF999-4C09-8E29-FF57-55079AEFA4DA}"/>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E79AFB89-A784-081F-630F-4B2F6D7B6DAD}"/>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32</a:t>
            </a:fld>
            <a:endParaRPr lang="en-US"/>
          </a:p>
        </p:txBody>
      </p:sp>
    </p:spTree>
    <p:extLst>
      <p:ext uri="{BB962C8B-B14F-4D97-AF65-F5344CB8AC3E}">
        <p14:creationId xmlns:p14="http://schemas.microsoft.com/office/powerpoint/2010/main" val="252430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3593F-B5DB-DB6D-C111-42F5170B077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4143D9-A5B9-BD5A-DA1E-3FC5702CC797}"/>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D7559C3F-AE7A-97FD-3DF8-839F0CF465AA}"/>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33</a:t>
            </a:fld>
            <a:endParaRPr lang="en-US"/>
          </a:p>
        </p:txBody>
      </p:sp>
    </p:spTree>
    <p:extLst>
      <p:ext uri="{BB962C8B-B14F-4D97-AF65-F5344CB8AC3E}">
        <p14:creationId xmlns:p14="http://schemas.microsoft.com/office/powerpoint/2010/main" val="241355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72959-F083-6897-62B9-DB1D3BC61D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16225E4-BF97-5233-5FD3-E1015E768F7E}"/>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540DB86A-4CAE-83DB-3B0F-46643738DE82}"/>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34</a:t>
            </a:fld>
            <a:endParaRPr lang="en-US"/>
          </a:p>
        </p:txBody>
      </p:sp>
    </p:spTree>
    <p:extLst>
      <p:ext uri="{BB962C8B-B14F-4D97-AF65-F5344CB8AC3E}">
        <p14:creationId xmlns:p14="http://schemas.microsoft.com/office/powerpoint/2010/main" val="360837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42A7-A4CA-6A0D-D6A8-B19BFD348A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C3A25F7-9474-97B8-FDBE-B7C00D1D0AEA}"/>
              </a:ext>
            </a:extLst>
          </p:cNvPr>
          <p:cNvPicPr>
            <a:picLocks noChangeAspect="1"/>
          </p:cNvPicPr>
          <p:nvPr/>
        </p:nvPicPr>
        <p:blipFill>
          <a:blip r:embed="rId2"/>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EA555A52-BD9F-377B-F4EB-D9C4B55D0E7C}"/>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35</a:t>
            </a:fld>
            <a:endParaRPr lang="en-US"/>
          </a:p>
        </p:txBody>
      </p:sp>
    </p:spTree>
    <p:extLst>
      <p:ext uri="{BB962C8B-B14F-4D97-AF65-F5344CB8AC3E}">
        <p14:creationId xmlns:p14="http://schemas.microsoft.com/office/powerpoint/2010/main" val="291588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462CA848-1CE2-3449-3B41-867EE1872ADF}"/>
              </a:ext>
            </a:extLst>
          </p:cNvPr>
          <p:cNvSpPr>
            <a:spLocks noGrp="1"/>
          </p:cNvSpPr>
          <p:nvPr>
            <p:ph type="sldNum" sz="quarter" idx="12"/>
          </p:nvPr>
        </p:nvSpPr>
        <p:spPr/>
        <p:txBody>
          <a:bodyPr/>
          <a:lstStyle/>
          <a:p>
            <a:pPr>
              <a:spcAft>
                <a:spcPts val="600"/>
              </a:spcAft>
            </a:pPr>
            <a:fld id="{BB333B34-C87C-402E-ABB0-13B7C9DEBBC4}" type="slidenum">
              <a:rPr lang="en-CA" smtClean="0"/>
              <a:pPr>
                <a:spcAft>
                  <a:spcPts val="600"/>
                </a:spcAft>
              </a:pPr>
              <a:t>36</a:t>
            </a:fld>
            <a:endParaRPr lang="en-CA"/>
          </a:p>
        </p:txBody>
      </p:sp>
      <p:grpSp>
        <p:nvGrpSpPr>
          <p:cNvPr id="10" name="Group 9">
            <a:extLst>
              <a:ext uri="{FF2B5EF4-FFF2-40B4-BE49-F238E27FC236}">
                <a16:creationId xmlns:a16="http://schemas.microsoft.com/office/drawing/2014/main" id="{4FD12364-A48A-E30D-F19C-54C38523FC7E}"/>
              </a:ext>
            </a:extLst>
          </p:cNvPr>
          <p:cNvGrpSpPr/>
          <p:nvPr/>
        </p:nvGrpSpPr>
        <p:grpSpPr>
          <a:xfrm>
            <a:off x="20" y="10"/>
            <a:ext cx="12188805" cy="6857990"/>
            <a:chOff x="20" y="10"/>
            <a:chExt cx="12188805" cy="6857990"/>
          </a:xfrm>
        </p:grpSpPr>
        <p:pic>
          <p:nvPicPr>
            <p:cNvPr id="8" name="Picture 7">
              <a:extLst>
                <a:ext uri="{FF2B5EF4-FFF2-40B4-BE49-F238E27FC236}">
                  <a16:creationId xmlns:a16="http://schemas.microsoft.com/office/drawing/2014/main" id="{98D9947A-6A40-BFFE-C6FB-7D2F99CE5F78}"/>
                </a:ext>
              </a:extLst>
            </p:cNvPr>
            <p:cNvPicPr>
              <a:picLocks noChangeAspect="1"/>
            </p:cNvPicPr>
            <p:nvPr/>
          </p:nvPicPr>
          <p:blipFill>
            <a:blip r:embed="rId2"/>
            <a:srcRect r="26"/>
            <a:stretch>
              <a:fillRect/>
            </a:stretch>
          </p:blipFill>
          <p:spPr>
            <a:xfrm>
              <a:off x="20" y="10"/>
              <a:ext cx="12188805" cy="6857990"/>
            </a:xfrm>
            <a:prstGeom prst="rect">
              <a:avLst/>
            </a:prstGeom>
            <a:noFill/>
          </p:spPr>
        </p:pic>
        <p:sp>
          <p:nvSpPr>
            <p:cNvPr id="9" name="TextBox 8">
              <a:extLst>
                <a:ext uri="{FF2B5EF4-FFF2-40B4-BE49-F238E27FC236}">
                  <a16:creationId xmlns:a16="http://schemas.microsoft.com/office/drawing/2014/main" id="{C8FC2128-4F39-E8B0-E7DE-BBD49B8E3B7E}"/>
                </a:ext>
              </a:extLst>
            </p:cNvPr>
            <p:cNvSpPr txBox="1"/>
            <p:nvPr/>
          </p:nvSpPr>
          <p:spPr>
            <a:xfrm>
              <a:off x="2231193" y="5949005"/>
              <a:ext cx="1284640" cy="215444"/>
            </a:xfrm>
            <a:prstGeom prst="rect">
              <a:avLst/>
            </a:prstGeom>
            <a:solidFill>
              <a:schemeClr val="bg1"/>
            </a:solidFill>
          </p:spPr>
          <p:txBody>
            <a:bodyPr wrap="square">
              <a:spAutoFit/>
            </a:bodyPr>
            <a:lstStyle/>
            <a:p>
              <a:r>
                <a:rPr lang="en-CA" sz="800" b="0" i="0" dirty="0">
                  <a:solidFill>
                    <a:srgbClr val="212529"/>
                  </a:solidFill>
                  <a:effectLst/>
                  <a:latin typeface="Manulife JH Sans" panose="020B0503040401060103" pitchFamily="34" charset="0"/>
                </a:rPr>
                <a:t>MF5477744      5/26</a:t>
              </a:r>
              <a:endParaRPr lang="en-CA" sz="800" dirty="0">
                <a:latin typeface="Manulife JH Sans" panose="020B0503040401060103" pitchFamily="34" charset="0"/>
              </a:endParaRPr>
            </a:p>
          </p:txBody>
        </p:sp>
      </p:grpSp>
    </p:spTree>
    <p:extLst>
      <p:ext uri="{BB962C8B-B14F-4D97-AF65-F5344CB8AC3E}">
        <p14:creationId xmlns:p14="http://schemas.microsoft.com/office/powerpoint/2010/main" val="265101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3FF4C-DF9D-33CE-0F34-73A120AE24A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9176AAC-FB8D-A12A-0D42-09AC882F91BD}"/>
              </a:ext>
            </a:extLst>
          </p:cNvPr>
          <p:cNvPicPr>
            <a:picLocks noChangeAspect="1"/>
          </p:cNvPicPr>
          <p:nvPr/>
        </p:nvPicPr>
        <p:blipFill>
          <a:blip r:embed="rId3"/>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574F4F4F-8F92-3D19-577C-E40B95198EBF}"/>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4</a:t>
            </a:fld>
            <a:endParaRPr lang="en-US"/>
          </a:p>
        </p:txBody>
      </p:sp>
    </p:spTree>
    <p:extLst>
      <p:ext uri="{BB962C8B-B14F-4D97-AF65-F5344CB8AC3E}">
        <p14:creationId xmlns:p14="http://schemas.microsoft.com/office/powerpoint/2010/main" val="8975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62C26-C23A-C383-64F8-8C7A4A0C0C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CD036D-F7DC-A6C3-1EA6-1448AA42ABAB}"/>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20218516-2C9A-51DB-95AD-85D7A2E1E326}"/>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5</a:t>
            </a:fld>
            <a:endParaRPr lang="en-US"/>
          </a:p>
        </p:txBody>
      </p:sp>
    </p:spTree>
    <p:extLst>
      <p:ext uri="{BB962C8B-B14F-4D97-AF65-F5344CB8AC3E}">
        <p14:creationId xmlns:p14="http://schemas.microsoft.com/office/powerpoint/2010/main" val="39240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99A92-1810-230F-FDC6-7322F65EC4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9B5794-3880-9D96-9375-78BD566EF3F0}"/>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36ECE8F0-8AB6-203D-1DD1-A30D358CD86C}"/>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6</a:t>
            </a:fld>
            <a:endParaRPr lang="en-US"/>
          </a:p>
        </p:txBody>
      </p:sp>
    </p:spTree>
    <p:extLst>
      <p:ext uri="{BB962C8B-B14F-4D97-AF65-F5344CB8AC3E}">
        <p14:creationId xmlns:p14="http://schemas.microsoft.com/office/powerpoint/2010/main" val="147929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FE81D-5821-26BD-9B3E-7C7837857C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19C7CC-3E18-AB72-225C-428368428DE4}"/>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63016441-6358-F291-A08D-77C46650055A}"/>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7</a:t>
            </a:fld>
            <a:endParaRPr lang="en-US"/>
          </a:p>
        </p:txBody>
      </p:sp>
    </p:spTree>
    <p:extLst>
      <p:ext uri="{BB962C8B-B14F-4D97-AF65-F5344CB8AC3E}">
        <p14:creationId xmlns:p14="http://schemas.microsoft.com/office/powerpoint/2010/main" val="307179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513B3-1688-F885-A830-66427310D75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673A4E3-947E-82A5-BC9D-49723B8B03CD}"/>
              </a:ext>
            </a:extLst>
          </p:cNvPr>
          <p:cNvPicPr>
            <a:picLocks noChangeAspect="1"/>
          </p:cNvPicPr>
          <p:nvPr/>
        </p:nvPicPr>
        <p:blipFill>
          <a:blip r:embed="rId3"/>
          <a:srcRect r="470"/>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C02E974A-7F29-CACD-2285-DDE484A8B1FE}"/>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8</a:t>
            </a:fld>
            <a:endParaRPr lang="en-US"/>
          </a:p>
        </p:txBody>
      </p:sp>
    </p:spTree>
    <p:extLst>
      <p:ext uri="{BB962C8B-B14F-4D97-AF65-F5344CB8AC3E}">
        <p14:creationId xmlns:p14="http://schemas.microsoft.com/office/powerpoint/2010/main" val="4731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BBDF-0C31-B4D3-7198-BE46BDDDA5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0E8727-5C28-C4A0-0DF2-6B286DA5428B}"/>
              </a:ext>
            </a:extLst>
          </p:cNvPr>
          <p:cNvPicPr>
            <a:picLocks noChangeAspect="1"/>
          </p:cNvPicPr>
          <p:nvPr/>
        </p:nvPicPr>
        <p:blipFill>
          <a:blip r:embed="rId3"/>
          <a:srcRect r="26"/>
          <a:stretch>
            <a:fillRect/>
          </a:stretch>
        </p:blipFill>
        <p:spPr>
          <a:xfrm>
            <a:off x="20" y="10"/>
            <a:ext cx="12188805" cy="6857990"/>
          </a:xfrm>
          <a:prstGeom prst="rect">
            <a:avLst/>
          </a:prstGeom>
          <a:noFill/>
        </p:spPr>
      </p:pic>
      <p:sp>
        <p:nvSpPr>
          <p:cNvPr id="2" name="Slide Number Placeholder 1" hidden="1">
            <a:extLst>
              <a:ext uri="{FF2B5EF4-FFF2-40B4-BE49-F238E27FC236}">
                <a16:creationId xmlns:a16="http://schemas.microsoft.com/office/drawing/2014/main" id="{1A0890EE-46B2-9495-DD69-F14031430234}"/>
              </a:ext>
            </a:extLst>
          </p:cNvPr>
          <p:cNvSpPr>
            <a:spLocks noGrp="1"/>
          </p:cNvSpPr>
          <p:nvPr>
            <p:ph type="sldNum" sz="quarter" idx="12"/>
          </p:nvPr>
        </p:nvSpPr>
        <p:spPr/>
        <p:txBody>
          <a:bodyPr/>
          <a:lstStyle/>
          <a:p>
            <a:pPr>
              <a:spcAft>
                <a:spcPts val="600"/>
              </a:spcAft>
            </a:pPr>
            <a:fld id="{BB333B34-C87C-402E-ABB0-13B7C9DEBBC4}" type="slidenum">
              <a:rPr lang="en-US" smtClean="0"/>
              <a:pPr>
                <a:spcAft>
                  <a:spcPts val="600"/>
                </a:spcAft>
              </a:pPr>
              <a:t>9</a:t>
            </a:fld>
            <a:endParaRPr lang="en-US"/>
          </a:p>
        </p:txBody>
      </p:sp>
    </p:spTree>
    <p:extLst>
      <p:ext uri="{BB962C8B-B14F-4D97-AF65-F5344CB8AC3E}">
        <p14:creationId xmlns:p14="http://schemas.microsoft.com/office/powerpoint/2010/main" val="397525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nulife layouts">
  <a:themeElements>
    <a:clrScheme name="Theme">
      <a:dk1>
        <a:sysClr val="windowText" lastClr="000000"/>
      </a:dk1>
      <a:lt1>
        <a:sysClr val="window" lastClr="FFFFFF"/>
      </a:lt1>
      <a:dk2>
        <a:srgbClr val="282B3E"/>
      </a:dk2>
      <a:lt2>
        <a:srgbClr val="8E90A2"/>
      </a:lt2>
      <a:accent1>
        <a:srgbClr val="00A758"/>
      </a:accent1>
      <a:accent2>
        <a:srgbClr val="0000C1"/>
      </a:accent2>
      <a:accent3>
        <a:srgbClr val="EC6453"/>
      </a:accent3>
      <a:accent4>
        <a:srgbClr val="604584"/>
      </a:accent4>
      <a:accent5>
        <a:srgbClr val="F49600"/>
      </a:accent5>
      <a:accent6>
        <a:srgbClr val="06C7BA"/>
      </a:accent6>
      <a:hlink>
        <a:srgbClr val="0000C1"/>
      </a:hlink>
      <a:folHlink>
        <a:srgbClr val="0000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33363" indent="-233363" algn="l">
          <a:spcBef>
            <a:spcPts val="600"/>
          </a:spcBef>
          <a:buFont typeface="Arial" panose="020B0604020202020204" pitchFamily="34" charset="0"/>
          <a:buChar char="•"/>
          <a:defRPr dirty="0" err="1" smtClean="0"/>
        </a:defPPr>
      </a:lstStyle>
    </a:txDef>
  </a:objectDefaults>
  <a:extraClrSchemeLst/>
  <a:extLst>
    <a:ext uri="{05A4C25C-085E-4340-85A3-A5531E510DB2}">
      <thm15:themeFamily xmlns:thm15="http://schemas.microsoft.com/office/thememl/2012/main" name="1026722 - Corporate PPT Template_16x9_MP 1026722 E_0818_v14" id="{3527DC7A-8C8D-4E9E-9B6E-A1046016BC1D}" vid="{5393119F-6D4A-4296-9D2C-28F94A85A1E8}"/>
    </a:ext>
  </a:extLst>
</a:theme>
</file>

<file path=ppt/theme/theme2.xml><?xml version="1.0" encoding="utf-8"?>
<a:theme xmlns:a="http://schemas.openxmlformats.org/drawingml/2006/main" name="Office Theme">
  <a:themeElements>
    <a:clrScheme name="New Brand Final">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defPPr>
      </a:lstStyle>
    </a:txDef>
  </a:objectDefaults>
  <a:extraClrSchemeLst/>
</a:theme>
</file>

<file path=ppt/theme/theme3.xml><?xml version="1.0" encoding="utf-8"?>
<a:theme xmlns:a="http://schemas.openxmlformats.org/drawingml/2006/main" name="Office Theme">
  <a:themeElements>
    <a:clrScheme name="New Brand Final">
      <a:dk1>
        <a:sysClr val="windowText" lastClr="000000"/>
      </a:dk1>
      <a:lt1>
        <a:sysClr val="window" lastClr="FFFFFF"/>
      </a:lt1>
      <a:dk2>
        <a:srgbClr val="282B3E"/>
      </a:dk2>
      <a:lt2>
        <a:srgbClr val="8E90A2"/>
      </a:lt2>
      <a:accent1>
        <a:srgbClr val="00A758"/>
      </a:accent1>
      <a:accent2>
        <a:srgbClr val="0000C1"/>
      </a:accent2>
      <a:accent3>
        <a:srgbClr val="FF7769"/>
      </a:accent3>
      <a:accent4>
        <a:srgbClr val="361558"/>
      </a:accent4>
      <a:accent5>
        <a:srgbClr val="F49600"/>
      </a:accent5>
      <a:accent6>
        <a:srgbClr val="05B2A7"/>
      </a:accent6>
      <a:hlink>
        <a:srgbClr val="0000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15992</TotalTime>
  <Words>3537</Words>
  <Application>Microsoft Office PowerPoint</Application>
  <PresentationFormat>Custom</PresentationFormat>
  <Paragraphs>164</Paragraphs>
  <Slides>36</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Manulife JH Sans</vt:lpstr>
      <vt:lpstr>Manulife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echosvoice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Galda</dc:creator>
  <cp:lastModifiedBy>Rebecca Hourihan</cp:lastModifiedBy>
  <cp:revision>622</cp:revision>
  <dcterms:created xsi:type="dcterms:W3CDTF">2015-03-19T18:06:20Z</dcterms:created>
  <dcterms:modified xsi:type="dcterms:W3CDTF">2026-06-01T22:01:23Z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d5db4b-78fb-42ac-8616-2bbd1a698c72_Enabled">
    <vt:lpwstr>true</vt:lpwstr>
  </property>
  <property fmtid="{D5CDD505-2E9C-101B-9397-08002B2CF9AE}" pid="3" name="MSIP_Label_0dd5db4b-78fb-42ac-8616-2bbd1a698c72_SetDate">
    <vt:lpwstr>2023-10-18T13:26:57Z</vt:lpwstr>
  </property>
  <property fmtid="{D5CDD505-2E9C-101B-9397-08002B2CF9AE}" pid="4" name="MSIP_Label_0dd5db4b-78fb-42ac-8616-2bbd1a698c72_Method">
    <vt:lpwstr>Privileged</vt:lpwstr>
  </property>
  <property fmtid="{D5CDD505-2E9C-101B-9397-08002B2CF9AE}" pid="5" name="MSIP_Label_0dd5db4b-78fb-42ac-8616-2bbd1a698c72_Name">
    <vt:lpwstr>EXTERNAL</vt:lpwstr>
  </property>
  <property fmtid="{D5CDD505-2E9C-101B-9397-08002B2CF9AE}" pid="6" name="MSIP_Label_0dd5db4b-78fb-42ac-8616-2bbd1a698c72_SiteId">
    <vt:lpwstr>5d3e2773-e07f-4432-a630-1a0f68a28a05</vt:lpwstr>
  </property>
  <property fmtid="{D5CDD505-2E9C-101B-9397-08002B2CF9AE}" pid="7" name="MSIP_Label_0dd5db4b-78fb-42ac-8616-2bbd1a698c72_ActionId">
    <vt:lpwstr>f0b224cf-44c0-4ca6-8ec2-a4d14865d18c</vt:lpwstr>
  </property>
  <property fmtid="{D5CDD505-2E9C-101B-9397-08002B2CF9AE}" pid="8" name="MSIP_Label_0dd5db4b-78fb-42ac-8616-2bbd1a698c72_ContentBits">
    <vt:lpwstr>0</vt:lpwstr>
  </property>
</Properties>
</file>